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7" r:id="rId2"/>
    <p:sldId id="258" r:id="rId3"/>
    <p:sldId id="284" r:id="rId4"/>
    <p:sldId id="293" r:id="rId5"/>
    <p:sldId id="297" r:id="rId6"/>
    <p:sldId id="298" r:id="rId7"/>
    <p:sldId id="313" r:id="rId8"/>
    <p:sldId id="314" r:id="rId9"/>
    <p:sldId id="299" r:id="rId10"/>
    <p:sldId id="308" r:id="rId11"/>
    <p:sldId id="289" r:id="rId12"/>
    <p:sldId id="294" r:id="rId13"/>
    <p:sldId id="295" r:id="rId14"/>
    <p:sldId id="300" r:id="rId15"/>
    <p:sldId id="301" r:id="rId16"/>
    <p:sldId id="302" r:id="rId17"/>
    <p:sldId id="303" r:id="rId18"/>
    <p:sldId id="304" r:id="rId19"/>
    <p:sldId id="305" r:id="rId20"/>
    <p:sldId id="306" r:id="rId21"/>
    <p:sldId id="275" r:id="rId22"/>
    <p:sldId id="307" r:id="rId23"/>
    <p:sldId id="310" r:id="rId24"/>
    <p:sldId id="311" r:id="rId25"/>
    <p:sldId id="312" r:id="rId26"/>
    <p:sldId id="309" r:id="rId27"/>
    <p:sldId id="290" r:id="rId28"/>
    <p:sldId id="296" r:id="rId29"/>
    <p:sldId id="291" r:id="rId30"/>
    <p:sldId id="283" r:id="rId31"/>
    <p:sldId id="288"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55" autoAdjust="0"/>
    <p:restoredTop sz="75962" autoAdjust="0"/>
  </p:normalViewPr>
  <p:slideViewPr>
    <p:cSldViewPr snapToGrid="0">
      <p:cViewPr varScale="1">
        <p:scale>
          <a:sx n="80" d="100"/>
          <a:sy n="80" d="100"/>
        </p:scale>
        <p:origin x="1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18704901d6efe90a" providerId="LiveId" clId="{B49BC674-F999-4D8F-807B-DB33F273CCAE}"/>
    <pc:docChg chg="undo custSel addSld delSld modSld">
      <pc:chgData name="" userId="18704901d6efe90a" providerId="LiveId" clId="{B49BC674-F999-4D8F-807B-DB33F273CCAE}" dt="2022-10-12T04:46:40.659" v="11682" actId="20577"/>
      <pc:docMkLst>
        <pc:docMk/>
      </pc:docMkLst>
      <pc:sldChg chg="delSp modSp add del">
        <pc:chgData name="" userId="18704901d6efe90a" providerId="LiveId" clId="{B49BC674-F999-4D8F-807B-DB33F273CCAE}" dt="2022-10-11T09:28:23.846" v="6476" actId="20577"/>
        <pc:sldMkLst>
          <pc:docMk/>
          <pc:sldMk cId="3441235109" sldId="257"/>
        </pc:sldMkLst>
        <pc:spChg chg="mod">
          <ac:chgData name="" userId="18704901d6efe90a" providerId="LiveId" clId="{B49BC674-F999-4D8F-807B-DB33F273CCAE}" dt="2022-10-11T09:28:23.846" v="6476" actId="20577"/>
          <ac:spMkLst>
            <pc:docMk/>
            <pc:sldMk cId="3441235109" sldId="257"/>
            <ac:spMk id="2" creationId="{00000000-0000-0000-0000-000000000000}"/>
          </ac:spMkLst>
        </pc:spChg>
        <pc:spChg chg="mod">
          <ac:chgData name="" userId="18704901d6efe90a" providerId="LiveId" clId="{B49BC674-F999-4D8F-807B-DB33F273CCAE}" dt="2022-09-30T00:30:22.739" v="74" actId="20577"/>
          <ac:spMkLst>
            <pc:docMk/>
            <pc:sldMk cId="3441235109" sldId="257"/>
            <ac:spMk id="3" creationId="{00000000-0000-0000-0000-000000000000}"/>
          </ac:spMkLst>
        </pc:spChg>
        <pc:picChg chg="del">
          <ac:chgData name="" userId="18704901d6efe90a" providerId="LiveId" clId="{B49BC674-F999-4D8F-807B-DB33F273CCAE}" dt="2022-09-30T00:30:18.001" v="72" actId="478"/>
          <ac:picMkLst>
            <pc:docMk/>
            <pc:sldMk cId="3441235109" sldId="257"/>
            <ac:picMk id="4" creationId="{00000000-0000-0000-0000-000000000000}"/>
          </ac:picMkLst>
        </pc:picChg>
      </pc:sldChg>
      <pc:sldChg chg="modSp add del modAnim">
        <pc:chgData name="" userId="18704901d6efe90a" providerId="LiveId" clId="{B49BC674-F999-4D8F-807B-DB33F273CCAE}" dt="2022-09-30T01:02:05.147" v="862" actId="20577"/>
        <pc:sldMkLst>
          <pc:docMk/>
          <pc:sldMk cId="994685742" sldId="258"/>
        </pc:sldMkLst>
        <pc:spChg chg="mod">
          <ac:chgData name="" userId="18704901d6efe90a" providerId="LiveId" clId="{B49BC674-F999-4D8F-807B-DB33F273CCAE}" dt="2022-09-30T01:02:05.147" v="862" actId="20577"/>
          <ac:spMkLst>
            <pc:docMk/>
            <pc:sldMk cId="994685742" sldId="258"/>
            <ac:spMk id="7" creationId="{00000000-0000-0000-0000-000000000000}"/>
          </ac:spMkLst>
        </pc:spChg>
      </pc:sldChg>
      <pc:sldChg chg="addSp delSp modSp add modAnim">
        <pc:chgData name="" userId="18704901d6efe90a" providerId="LiveId" clId="{B49BC674-F999-4D8F-807B-DB33F273CCAE}" dt="2022-10-11T11:24:20.802" v="11237"/>
        <pc:sldMkLst>
          <pc:docMk/>
          <pc:sldMk cId="609284334" sldId="275"/>
        </pc:sldMkLst>
        <pc:spChg chg="del">
          <ac:chgData name="" userId="18704901d6efe90a" providerId="LiveId" clId="{B49BC674-F999-4D8F-807B-DB33F273CCAE}" dt="2022-10-11T11:12:58.088" v="10961" actId="478"/>
          <ac:spMkLst>
            <pc:docMk/>
            <pc:sldMk cId="609284334" sldId="275"/>
            <ac:spMk id="2" creationId="{00000000-0000-0000-0000-000000000000}"/>
          </ac:spMkLst>
        </pc:spChg>
        <pc:spChg chg="mod">
          <ac:chgData name="" userId="18704901d6efe90a" providerId="LiveId" clId="{B49BC674-F999-4D8F-807B-DB33F273CCAE}" dt="2022-10-11T11:14:56.048" v="10995"/>
          <ac:spMkLst>
            <pc:docMk/>
            <pc:sldMk cId="609284334" sldId="275"/>
            <ac:spMk id="3" creationId="{00000000-0000-0000-0000-000000000000}"/>
          </ac:spMkLst>
        </pc:spChg>
        <pc:spChg chg="mod">
          <ac:chgData name="" userId="18704901d6efe90a" providerId="LiveId" clId="{B49BC674-F999-4D8F-807B-DB33F273CCAE}" dt="2022-10-11T11:13:35.282" v="10976" actId="14100"/>
          <ac:spMkLst>
            <pc:docMk/>
            <pc:sldMk cId="609284334" sldId="275"/>
            <ac:spMk id="4" creationId="{00000000-0000-0000-0000-000000000000}"/>
          </ac:spMkLst>
        </pc:spChg>
        <pc:spChg chg="mod">
          <ac:chgData name="" userId="18704901d6efe90a" providerId="LiveId" clId="{B49BC674-F999-4D8F-807B-DB33F273CCAE}" dt="2022-10-11T11:13:19.622" v="10972" actId="14100"/>
          <ac:spMkLst>
            <pc:docMk/>
            <pc:sldMk cId="609284334" sldId="275"/>
            <ac:spMk id="6" creationId="{00000000-0000-0000-0000-000000000000}"/>
          </ac:spMkLst>
        </pc:spChg>
        <pc:spChg chg="mod">
          <ac:chgData name="" userId="18704901d6efe90a" providerId="LiveId" clId="{B49BC674-F999-4D8F-807B-DB33F273CCAE}" dt="2022-10-11T11:13:58.778" v="10983" actId="1076"/>
          <ac:spMkLst>
            <pc:docMk/>
            <pc:sldMk cId="609284334" sldId="275"/>
            <ac:spMk id="7" creationId="{00000000-0000-0000-0000-000000000000}"/>
          </ac:spMkLst>
        </pc:spChg>
        <pc:spChg chg="mod">
          <ac:chgData name="" userId="18704901d6efe90a" providerId="LiveId" clId="{B49BC674-F999-4D8F-807B-DB33F273CCAE}" dt="2022-10-11T11:14:08.709" v="10987" actId="1076"/>
          <ac:spMkLst>
            <pc:docMk/>
            <pc:sldMk cId="609284334" sldId="275"/>
            <ac:spMk id="10" creationId="{00000000-0000-0000-0000-000000000000}"/>
          </ac:spMkLst>
        </pc:spChg>
        <pc:spChg chg="del mod">
          <ac:chgData name="" userId="18704901d6efe90a" providerId="LiveId" clId="{B49BC674-F999-4D8F-807B-DB33F273CCAE}" dt="2022-10-11T11:14:43.009" v="10992" actId="478"/>
          <ac:spMkLst>
            <pc:docMk/>
            <pc:sldMk cId="609284334" sldId="275"/>
            <ac:spMk id="11" creationId="{00000000-0000-0000-0000-000000000000}"/>
          </ac:spMkLst>
        </pc:spChg>
        <pc:spChg chg="add del mod">
          <ac:chgData name="" userId="18704901d6efe90a" providerId="LiveId" clId="{B49BC674-F999-4D8F-807B-DB33F273CCAE}" dt="2022-10-11T11:13:01.114" v="10962" actId="478"/>
          <ac:spMkLst>
            <pc:docMk/>
            <pc:sldMk cId="609284334" sldId="275"/>
            <ac:spMk id="12" creationId="{3EE05FCA-9565-4A96-8E84-C240AF3144DF}"/>
          </ac:spMkLst>
        </pc:spChg>
        <pc:spChg chg="add">
          <ac:chgData name="" userId="18704901d6efe90a" providerId="LiveId" clId="{B49BC674-F999-4D8F-807B-DB33F273CCAE}" dt="2022-10-11T11:13:01.779" v="10963"/>
          <ac:spMkLst>
            <pc:docMk/>
            <pc:sldMk cId="609284334" sldId="275"/>
            <ac:spMk id="13" creationId="{1507991F-A025-4D3B-A19C-5F174849E096}"/>
          </ac:spMkLst>
        </pc:spChg>
        <pc:spChg chg="add mod">
          <ac:chgData name="" userId="18704901d6efe90a" providerId="LiveId" clId="{B49BC674-F999-4D8F-807B-DB33F273CCAE}" dt="2022-10-11T11:15:23.328" v="11004" actId="1076"/>
          <ac:spMkLst>
            <pc:docMk/>
            <pc:sldMk cId="609284334" sldId="275"/>
            <ac:spMk id="22" creationId="{EABD26B4-5983-4823-86B8-9CA2C84645FB}"/>
          </ac:spMkLst>
        </pc:spChg>
        <pc:spChg chg="add mod">
          <ac:chgData name="" userId="18704901d6efe90a" providerId="LiveId" clId="{B49BC674-F999-4D8F-807B-DB33F273CCAE}" dt="2022-10-11T11:17:53.825" v="11039" actId="208"/>
          <ac:spMkLst>
            <pc:docMk/>
            <pc:sldMk cId="609284334" sldId="275"/>
            <ac:spMk id="23" creationId="{BED7821A-120B-44B1-9F9F-8418D2CD89CF}"/>
          </ac:spMkLst>
        </pc:spChg>
        <pc:picChg chg="add mod">
          <ac:chgData name="" userId="18704901d6efe90a" providerId="LiveId" clId="{B49BC674-F999-4D8F-807B-DB33F273CCAE}" dt="2022-10-11T11:15:06.161" v="10998" actId="1076"/>
          <ac:picMkLst>
            <pc:docMk/>
            <pc:sldMk cId="609284334" sldId="275"/>
            <ac:picMk id="21" creationId="{76FB7DF6-99D2-41D0-B206-8A88034B2631}"/>
          </ac:picMkLst>
        </pc:picChg>
        <pc:cxnChg chg="mod">
          <ac:chgData name="" userId="18704901d6efe90a" providerId="LiveId" clId="{B49BC674-F999-4D8F-807B-DB33F273CCAE}" dt="2022-10-11T11:13:58.778" v="10983" actId="1076"/>
          <ac:cxnSpMkLst>
            <pc:docMk/>
            <pc:sldMk cId="609284334" sldId="275"/>
            <ac:cxnSpMk id="9" creationId="{00000000-0000-0000-0000-000000000000}"/>
          </ac:cxnSpMkLst>
        </pc:cxnChg>
      </pc:sldChg>
      <pc:sldChg chg="delSp modSp add del">
        <pc:chgData name="" userId="18704901d6efe90a" providerId="LiveId" clId="{B49BC674-F999-4D8F-807B-DB33F273CCAE}" dt="2022-09-30T01:04:54.187" v="921" actId="20577"/>
        <pc:sldMkLst>
          <pc:docMk/>
          <pc:sldMk cId="2208101036" sldId="283"/>
        </pc:sldMkLst>
        <pc:spChg chg="mod">
          <ac:chgData name="" userId="18704901d6efe90a" providerId="LiveId" clId="{B49BC674-F999-4D8F-807B-DB33F273CCAE}" dt="2022-09-30T01:04:54.187" v="921" actId="20577"/>
          <ac:spMkLst>
            <pc:docMk/>
            <pc:sldMk cId="2208101036" sldId="283"/>
            <ac:spMk id="3" creationId="{00000000-0000-0000-0000-000000000000}"/>
          </ac:spMkLst>
        </pc:spChg>
        <pc:spChg chg="del">
          <ac:chgData name="" userId="18704901d6efe90a" providerId="LiveId" clId="{B49BC674-F999-4D8F-807B-DB33F273CCAE}" dt="2022-09-30T01:04:36.959" v="917" actId="478"/>
          <ac:spMkLst>
            <pc:docMk/>
            <pc:sldMk cId="2208101036" sldId="283"/>
            <ac:spMk id="5" creationId="{00000000-0000-0000-0000-000000000000}"/>
          </ac:spMkLst>
        </pc:spChg>
        <pc:spChg chg="del">
          <ac:chgData name="" userId="18704901d6efe90a" providerId="LiveId" clId="{B49BC674-F999-4D8F-807B-DB33F273CCAE}" dt="2022-09-30T01:04:38.999" v="918" actId="478"/>
          <ac:spMkLst>
            <pc:docMk/>
            <pc:sldMk cId="2208101036" sldId="283"/>
            <ac:spMk id="6" creationId="{A22BBFF2-0AD7-4A2A-A513-62F5B47091C5}"/>
          </ac:spMkLst>
        </pc:spChg>
      </pc:sldChg>
      <pc:sldChg chg="addSp delSp modSp add del">
        <pc:chgData name="" userId="18704901d6efe90a" providerId="LiveId" clId="{B49BC674-F999-4D8F-807B-DB33F273CCAE}" dt="2022-10-10T10:27:44.496" v="2805" actId="1036"/>
        <pc:sldMkLst>
          <pc:docMk/>
          <pc:sldMk cId="2927128311" sldId="284"/>
        </pc:sldMkLst>
        <pc:spChg chg="mod">
          <ac:chgData name="" userId="18704901d6efe90a" providerId="LiveId" clId="{B49BC674-F999-4D8F-807B-DB33F273CCAE}" dt="2022-09-30T00:58:21.262" v="726" actId="20577"/>
          <ac:spMkLst>
            <pc:docMk/>
            <pc:sldMk cId="2927128311" sldId="284"/>
            <ac:spMk id="2" creationId="{00000000-0000-0000-0000-000000000000}"/>
          </ac:spMkLst>
        </pc:spChg>
        <pc:spChg chg="mod">
          <ac:chgData name="" userId="18704901d6efe90a" providerId="LiveId" clId="{B49BC674-F999-4D8F-807B-DB33F273CCAE}" dt="2022-10-10T10:17:46.833" v="2502" actId="20577"/>
          <ac:spMkLst>
            <pc:docMk/>
            <pc:sldMk cId="2927128311" sldId="284"/>
            <ac:spMk id="3" creationId="{00000000-0000-0000-0000-000000000000}"/>
          </ac:spMkLst>
        </pc:spChg>
        <pc:spChg chg="add mod">
          <ac:chgData name="" userId="18704901d6efe90a" providerId="LiveId" clId="{B49BC674-F999-4D8F-807B-DB33F273CCAE}" dt="2022-10-10T10:25:46.069" v="2710" actId="1076"/>
          <ac:spMkLst>
            <pc:docMk/>
            <pc:sldMk cId="2927128311" sldId="284"/>
            <ac:spMk id="5" creationId="{5FF80303-BB55-4EB1-BF38-223FC1A3163F}"/>
          </ac:spMkLst>
        </pc:spChg>
        <pc:spChg chg="add mod">
          <ac:chgData name="" userId="18704901d6efe90a" providerId="LiveId" clId="{B49BC674-F999-4D8F-807B-DB33F273CCAE}" dt="2022-10-10T10:27:04.242" v="2799" actId="1076"/>
          <ac:spMkLst>
            <pc:docMk/>
            <pc:sldMk cId="2927128311" sldId="284"/>
            <ac:spMk id="6" creationId="{21802D84-C031-40F1-AEC3-2FA63FD89BF4}"/>
          </ac:spMkLst>
        </pc:spChg>
        <pc:spChg chg="add mod">
          <ac:chgData name="" userId="18704901d6efe90a" providerId="LiveId" clId="{B49BC674-F999-4D8F-807B-DB33F273CCAE}" dt="2022-10-10T10:27:20.741" v="2801" actId="1076"/>
          <ac:spMkLst>
            <pc:docMk/>
            <pc:sldMk cId="2927128311" sldId="284"/>
            <ac:spMk id="7" creationId="{BB9CBC97-2CCE-4DA5-8A8D-0165CE600DA6}"/>
          </ac:spMkLst>
        </pc:spChg>
        <pc:spChg chg="add mod">
          <ac:chgData name="" userId="18704901d6efe90a" providerId="LiveId" clId="{B49BC674-F999-4D8F-807B-DB33F273CCAE}" dt="2022-10-10T10:27:44.496" v="2805" actId="1036"/>
          <ac:spMkLst>
            <pc:docMk/>
            <pc:sldMk cId="2927128311" sldId="284"/>
            <ac:spMk id="8" creationId="{BA666A3F-8FFA-4799-A2EC-FA111B640C0F}"/>
          </ac:spMkLst>
        </pc:spChg>
        <pc:picChg chg="del">
          <ac:chgData name="" userId="18704901d6efe90a" providerId="LiveId" clId="{B49BC674-F999-4D8F-807B-DB33F273CCAE}" dt="2022-09-30T00:52:32.313" v="693" actId="478"/>
          <ac:picMkLst>
            <pc:docMk/>
            <pc:sldMk cId="2927128311" sldId="284"/>
            <ac:picMk id="7" creationId="{00000000-0000-0000-0000-000000000000}"/>
          </ac:picMkLst>
        </pc:picChg>
      </pc:sldChg>
      <pc:sldChg chg="add del">
        <pc:chgData name="" userId="18704901d6efe90a" providerId="LiveId" clId="{B49BC674-F999-4D8F-807B-DB33F273CCAE}" dt="2022-09-30T00:30:30.628" v="84" actId="2696"/>
        <pc:sldMkLst>
          <pc:docMk/>
          <pc:sldMk cId="1494760767" sldId="288"/>
        </pc:sldMkLst>
      </pc:sldChg>
      <pc:sldChg chg="modSp add">
        <pc:chgData name="" userId="18704901d6efe90a" providerId="LiveId" clId="{B49BC674-F999-4D8F-807B-DB33F273CCAE}" dt="2022-10-11T09:05:51.173" v="5298" actId="20577"/>
        <pc:sldMkLst>
          <pc:docMk/>
          <pc:sldMk cId="1071282507" sldId="289"/>
        </pc:sldMkLst>
        <pc:spChg chg="mod">
          <ac:chgData name="" userId="18704901d6efe90a" providerId="LiveId" clId="{B49BC674-F999-4D8F-807B-DB33F273CCAE}" dt="2022-09-30T00:58:42.462" v="750" actId="20577"/>
          <ac:spMkLst>
            <pc:docMk/>
            <pc:sldMk cId="1071282507" sldId="289"/>
            <ac:spMk id="2" creationId="{00000000-0000-0000-0000-000000000000}"/>
          </ac:spMkLst>
        </pc:spChg>
        <pc:spChg chg="mod">
          <ac:chgData name="" userId="18704901d6efe90a" providerId="LiveId" clId="{B49BC674-F999-4D8F-807B-DB33F273CCAE}" dt="2022-10-11T09:05:51.173" v="5298" actId="20577"/>
          <ac:spMkLst>
            <pc:docMk/>
            <pc:sldMk cId="1071282507" sldId="289"/>
            <ac:spMk id="3" creationId="{00000000-0000-0000-0000-000000000000}"/>
          </ac:spMkLst>
        </pc:spChg>
      </pc:sldChg>
      <pc:sldChg chg="modSp add">
        <pc:chgData name="" userId="18704901d6efe90a" providerId="LiveId" clId="{B49BC674-F999-4D8F-807B-DB33F273CCAE}" dt="2022-10-11T11:23:37.179" v="11234" actId="20577"/>
        <pc:sldMkLst>
          <pc:docMk/>
          <pc:sldMk cId="3185946242" sldId="290"/>
        </pc:sldMkLst>
        <pc:spChg chg="mod">
          <ac:chgData name="" userId="18704901d6efe90a" providerId="LiveId" clId="{B49BC674-F999-4D8F-807B-DB33F273CCAE}" dt="2022-09-30T01:00:54.950" v="793" actId="20577"/>
          <ac:spMkLst>
            <pc:docMk/>
            <pc:sldMk cId="3185946242" sldId="290"/>
            <ac:spMk id="2" creationId="{00000000-0000-0000-0000-000000000000}"/>
          </ac:spMkLst>
        </pc:spChg>
        <pc:spChg chg="mod">
          <ac:chgData name="" userId="18704901d6efe90a" providerId="LiveId" clId="{B49BC674-F999-4D8F-807B-DB33F273CCAE}" dt="2022-10-11T11:23:37.179" v="11234" actId="20577"/>
          <ac:spMkLst>
            <pc:docMk/>
            <pc:sldMk cId="3185946242" sldId="290"/>
            <ac:spMk id="3" creationId="{00000000-0000-0000-0000-000000000000}"/>
          </ac:spMkLst>
        </pc:spChg>
      </pc:sldChg>
      <pc:sldChg chg="modSp add">
        <pc:chgData name="" userId="18704901d6efe90a" providerId="LiveId" clId="{B49BC674-F999-4D8F-807B-DB33F273CCAE}" dt="2022-09-30T01:02:24.492" v="916" actId="20577"/>
        <pc:sldMkLst>
          <pc:docMk/>
          <pc:sldMk cId="3425008670" sldId="291"/>
        </pc:sldMkLst>
        <pc:spChg chg="mod">
          <ac:chgData name="" userId="18704901d6efe90a" providerId="LiveId" clId="{B49BC674-F999-4D8F-807B-DB33F273CCAE}" dt="2022-09-30T01:02:24.492" v="916" actId="20577"/>
          <ac:spMkLst>
            <pc:docMk/>
            <pc:sldMk cId="3425008670" sldId="291"/>
            <ac:spMk id="2" creationId="{00000000-0000-0000-0000-000000000000}"/>
          </ac:spMkLst>
        </pc:spChg>
      </pc:sldChg>
      <pc:sldChg chg="modSp add">
        <pc:chgData name="" userId="18704901d6efe90a" providerId="LiveId" clId="{B49BC674-F999-4D8F-807B-DB33F273CCAE}" dt="2022-10-10T10:39:42.964" v="4094" actId="20577"/>
        <pc:sldMkLst>
          <pc:docMk/>
          <pc:sldMk cId="665796326" sldId="293"/>
        </pc:sldMkLst>
        <pc:spChg chg="mod">
          <ac:chgData name="" userId="18704901d6efe90a" providerId="LiveId" clId="{B49BC674-F999-4D8F-807B-DB33F273CCAE}" dt="2022-09-30T00:58:33.932" v="741" actId="20577"/>
          <ac:spMkLst>
            <pc:docMk/>
            <pc:sldMk cId="665796326" sldId="293"/>
            <ac:spMk id="2" creationId="{00000000-0000-0000-0000-000000000000}"/>
          </ac:spMkLst>
        </pc:spChg>
        <pc:spChg chg="mod">
          <ac:chgData name="" userId="18704901d6efe90a" providerId="LiveId" clId="{B49BC674-F999-4D8F-807B-DB33F273CCAE}" dt="2022-10-10T10:39:42.964" v="4094" actId="20577"/>
          <ac:spMkLst>
            <pc:docMk/>
            <pc:sldMk cId="665796326" sldId="293"/>
            <ac:spMk id="3" creationId="{00000000-0000-0000-0000-000000000000}"/>
          </ac:spMkLst>
        </pc:spChg>
      </pc:sldChg>
      <pc:sldChg chg="addSp modSp add modNotesTx">
        <pc:chgData name="" userId="18704901d6efe90a" providerId="LiveId" clId="{B49BC674-F999-4D8F-807B-DB33F273CCAE}" dt="2022-10-12T04:46:40.659" v="11682" actId="20577"/>
        <pc:sldMkLst>
          <pc:docMk/>
          <pc:sldMk cId="3530233411" sldId="294"/>
        </pc:sldMkLst>
        <pc:spChg chg="mod">
          <ac:chgData name="" userId="18704901d6efe90a" providerId="LiveId" clId="{B49BC674-F999-4D8F-807B-DB33F273CCAE}" dt="2022-09-30T00:58:59.050" v="761" actId="20577"/>
          <ac:spMkLst>
            <pc:docMk/>
            <pc:sldMk cId="3530233411" sldId="294"/>
            <ac:spMk id="2" creationId="{00000000-0000-0000-0000-000000000000}"/>
          </ac:spMkLst>
        </pc:spChg>
        <pc:spChg chg="mod">
          <ac:chgData name="" userId="18704901d6efe90a" providerId="LiveId" clId="{B49BC674-F999-4D8F-807B-DB33F273CCAE}" dt="2022-10-11T09:36:49.627" v="7217" actId="20577"/>
          <ac:spMkLst>
            <pc:docMk/>
            <pc:sldMk cId="3530233411" sldId="294"/>
            <ac:spMk id="3" creationId="{00000000-0000-0000-0000-000000000000}"/>
          </ac:spMkLst>
        </pc:spChg>
        <pc:spChg chg="add mod">
          <ac:chgData name="" userId="18704901d6efe90a" providerId="LiveId" clId="{B49BC674-F999-4D8F-807B-DB33F273CCAE}" dt="2022-10-11T09:29:25.474" v="6527" actId="1076"/>
          <ac:spMkLst>
            <pc:docMk/>
            <pc:sldMk cId="3530233411" sldId="294"/>
            <ac:spMk id="5" creationId="{4D2C8C02-5F6A-4432-9987-0D1E8BB71138}"/>
          </ac:spMkLst>
        </pc:spChg>
        <pc:spChg chg="add mod">
          <ac:chgData name="" userId="18704901d6efe90a" providerId="LiveId" clId="{B49BC674-F999-4D8F-807B-DB33F273CCAE}" dt="2022-10-11T09:30:38.466" v="6613" actId="1076"/>
          <ac:spMkLst>
            <pc:docMk/>
            <pc:sldMk cId="3530233411" sldId="294"/>
            <ac:spMk id="6" creationId="{633204E7-6155-41E9-8018-069902791ED0}"/>
          </ac:spMkLst>
        </pc:spChg>
      </pc:sldChg>
      <pc:sldChg chg="addSp modSp add">
        <pc:chgData name="" userId="18704901d6efe90a" providerId="LiveId" clId="{B49BC674-F999-4D8F-807B-DB33F273CCAE}" dt="2022-10-11T10:18:34.148" v="9381" actId="1076"/>
        <pc:sldMkLst>
          <pc:docMk/>
          <pc:sldMk cId="2181443678" sldId="295"/>
        </pc:sldMkLst>
        <pc:spChg chg="mod">
          <ac:chgData name="" userId="18704901d6efe90a" providerId="LiveId" clId="{B49BC674-F999-4D8F-807B-DB33F273CCAE}" dt="2022-10-11T09:42:56.719" v="7781" actId="20577"/>
          <ac:spMkLst>
            <pc:docMk/>
            <pc:sldMk cId="2181443678" sldId="295"/>
            <ac:spMk id="2" creationId="{00000000-0000-0000-0000-000000000000}"/>
          </ac:spMkLst>
        </pc:spChg>
        <pc:spChg chg="mod">
          <ac:chgData name="" userId="18704901d6efe90a" providerId="LiveId" clId="{B49BC674-F999-4D8F-807B-DB33F273CCAE}" dt="2022-10-11T10:15:15.739" v="9120" actId="20577"/>
          <ac:spMkLst>
            <pc:docMk/>
            <pc:sldMk cId="2181443678" sldId="295"/>
            <ac:spMk id="3" creationId="{00000000-0000-0000-0000-000000000000}"/>
          </ac:spMkLst>
        </pc:spChg>
        <pc:spChg chg="add mod">
          <ac:chgData name="" userId="18704901d6efe90a" providerId="LiveId" clId="{B49BC674-F999-4D8F-807B-DB33F273CCAE}" dt="2022-10-11T10:17:23.163" v="9292" actId="1076"/>
          <ac:spMkLst>
            <pc:docMk/>
            <pc:sldMk cId="2181443678" sldId="295"/>
            <ac:spMk id="5" creationId="{D2A716E3-4A2E-4485-B845-3FF7F639C743}"/>
          </ac:spMkLst>
        </pc:spChg>
        <pc:spChg chg="add mod">
          <ac:chgData name="" userId="18704901d6efe90a" providerId="LiveId" clId="{B49BC674-F999-4D8F-807B-DB33F273CCAE}" dt="2022-10-11T10:18:34.148" v="9381" actId="1076"/>
          <ac:spMkLst>
            <pc:docMk/>
            <pc:sldMk cId="2181443678" sldId="295"/>
            <ac:spMk id="6" creationId="{AF6DE5B6-EBEC-48AD-BB08-0417A836B1E7}"/>
          </ac:spMkLst>
        </pc:spChg>
      </pc:sldChg>
      <pc:sldChg chg="modSp add">
        <pc:chgData name="" userId="18704901d6efe90a" providerId="LiveId" clId="{B49BC674-F999-4D8F-807B-DB33F273CCAE}" dt="2022-09-30T01:01:03.045" v="809" actId="20577"/>
        <pc:sldMkLst>
          <pc:docMk/>
          <pc:sldMk cId="1352113767" sldId="296"/>
        </pc:sldMkLst>
        <pc:spChg chg="mod">
          <ac:chgData name="" userId="18704901d6efe90a" providerId="LiveId" clId="{B49BC674-F999-4D8F-807B-DB33F273CCAE}" dt="2022-09-30T01:01:03.045" v="809" actId="20577"/>
          <ac:spMkLst>
            <pc:docMk/>
            <pc:sldMk cId="1352113767" sldId="296"/>
            <ac:spMk id="2" creationId="{00000000-0000-0000-0000-000000000000}"/>
          </ac:spMkLst>
        </pc:spChg>
      </pc:sldChg>
      <pc:sldChg chg="addSp modSp modAnim">
        <pc:chgData name="" userId="18704901d6efe90a" providerId="LiveId" clId="{B49BC674-F999-4D8F-807B-DB33F273CCAE}" dt="2022-10-12T04:29:21.480" v="11347" actId="1076"/>
        <pc:sldMkLst>
          <pc:docMk/>
          <pc:sldMk cId="1973687842" sldId="298"/>
        </pc:sldMkLst>
        <pc:spChg chg="add mod">
          <ac:chgData name="" userId="18704901d6efe90a" providerId="LiveId" clId="{B49BC674-F999-4D8F-807B-DB33F273CCAE}" dt="2022-10-12T04:29:21.480" v="11347" actId="1076"/>
          <ac:spMkLst>
            <pc:docMk/>
            <pc:sldMk cId="1973687842" sldId="298"/>
            <ac:spMk id="5" creationId="{FCEE0648-F980-4852-89B7-EF8584C7B227}"/>
          </ac:spMkLst>
        </pc:spChg>
      </pc:sldChg>
      <pc:sldChg chg="modNotesTx">
        <pc:chgData name="" userId="18704901d6efe90a" providerId="LiveId" clId="{B49BC674-F999-4D8F-807B-DB33F273CCAE}" dt="2022-10-11T07:52:06.711" v="4095" actId="20577"/>
        <pc:sldMkLst>
          <pc:docMk/>
          <pc:sldMk cId="2667570774" sldId="299"/>
        </pc:sldMkLst>
      </pc:sldChg>
      <pc:sldChg chg="addSp modSp add">
        <pc:chgData name="" userId="18704901d6efe90a" providerId="LiveId" clId="{B49BC674-F999-4D8F-807B-DB33F273CCAE}" dt="2022-10-11T10:26:12.346" v="9898" actId="1076"/>
        <pc:sldMkLst>
          <pc:docMk/>
          <pc:sldMk cId="453987134" sldId="300"/>
        </pc:sldMkLst>
        <pc:spChg chg="mod">
          <ac:chgData name="" userId="18704901d6efe90a" providerId="LiveId" clId="{B49BC674-F999-4D8F-807B-DB33F273CCAE}" dt="2022-10-11T10:09:08.770" v="8972" actId="20577"/>
          <ac:spMkLst>
            <pc:docMk/>
            <pc:sldMk cId="453987134" sldId="300"/>
            <ac:spMk id="2" creationId="{00000000-0000-0000-0000-000000000000}"/>
          </ac:spMkLst>
        </pc:spChg>
        <pc:spChg chg="mod">
          <ac:chgData name="" userId="18704901d6efe90a" providerId="LiveId" clId="{B49BC674-F999-4D8F-807B-DB33F273CCAE}" dt="2022-10-11T10:19:58.295" v="9658" actId="20577"/>
          <ac:spMkLst>
            <pc:docMk/>
            <pc:sldMk cId="453987134" sldId="300"/>
            <ac:spMk id="3" creationId="{00000000-0000-0000-0000-000000000000}"/>
          </ac:spMkLst>
        </pc:spChg>
        <pc:spChg chg="add mod">
          <ac:chgData name="" userId="18704901d6efe90a" providerId="LiveId" clId="{B49BC674-F999-4D8F-807B-DB33F273CCAE}" dt="2022-10-11T10:22:32.735" v="9678" actId="208"/>
          <ac:spMkLst>
            <pc:docMk/>
            <pc:sldMk cId="453987134" sldId="300"/>
            <ac:spMk id="7" creationId="{C484548C-354D-4B9D-BC61-B156ECF92056}"/>
          </ac:spMkLst>
        </pc:spChg>
        <pc:spChg chg="add mod">
          <ac:chgData name="" userId="18704901d6efe90a" providerId="LiveId" clId="{B49BC674-F999-4D8F-807B-DB33F273CCAE}" dt="2022-10-11T10:22:51.714" v="9683" actId="14100"/>
          <ac:spMkLst>
            <pc:docMk/>
            <pc:sldMk cId="453987134" sldId="300"/>
            <ac:spMk id="8" creationId="{7F198145-2582-4064-B53E-61EECFAE70AA}"/>
          </ac:spMkLst>
        </pc:spChg>
        <pc:spChg chg="add mod">
          <ac:chgData name="" userId="18704901d6efe90a" providerId="LiveId" clId="{B49BC674-F999-4D8F-807B-DB33F273CCAE}" dt="2022-10-11T10:23:16.741" v="9691" actId="14100"/>
          <ac:spMkLst>
            <pc:docMk/>
            <pc:sldMk cId="453987134" sldId="300"/>
            <ac:spMk id="9" creationId="{0C941B2F-A8C7-41FA-BD2B-6EAB7F138AC2}"/>
          </ac:spMkLst>
        </pc:spChg>
        <pc:spChg chg="add mod">
          <ac:chgData name="" userId="18704901d6efe90a" providerId="LiveId" clId="{B49BC674-F999-4D8F-807B-DB33F273CCAE}" dt="2022-10-11T10:23:35.968" v="9693" actId="571"/>
          <ac:spMkLst>
            <pc:docMk/>
            <pc:sldMk cId="453987134" sldId="300"/>
            <ac:spMk id="11" creationId="{63E3A009-2BDD-4AEB-9A8C-225C6D6AD126}"/>
          </ac:spMkLst>
        </pc:spChg>
        <pc:spChg chg="add mod">
          <ac:chgData name="" userId="18704901d6efe90a" providerId="LiveId" clId="{B49BC674-F999-4D8F-807B-DB33F273CCAE}" dt="2022-10-11T10:23:53.884" v="9699" actId="1038"/>
          <ac:spMkLst>
            <pc:docMk/>
            <pc:sldMk cId="453987134" sldId="300"/>
            <ac:spMk id="13" creationId="{27CA02DE-6AE7-484E-9EB8-4253E0E2208F}"/>
          </ac:spMkLst>
        </pc:spChg>
        <pc:spChg chg="add mod">
          <ac:chgData name="" userId="18704901d6efe90a" providerId="LiveId" clId="{B49BC674-F999-4D8F-807B-DB33F273CCAE}" dt="2022-10-11T10:24:45.893" v="9732" actId="1076"/>
          <ac:spMkLst>
            <pc:docMk/>
            <pc:sldMk cId="453987134" sldId="300"/>
            <ac:spMk id="14" creationId="{A1C975EE-6693-4F78-B60B-D50B0DAF2FB5}"/>
          </ac:spMkLst>
        </pc:spChg>
        <pc:spChg chg="add mod">
          <ac:chgData name="" userId="18704901d6efe90a" providerId="LiveId" clId="{B49BC674-F999-4D8F-807B-DB33F273CCAE}" dt="2022-10-11T10:24:58.874" v="9768" actId="20577"/>
          <ac:spMkLst>
            <pc:docMk/>
            <pc:sldMk cId="453987134" sldId="300"/>
            <ac:spMk id="15" creationId="{4221DF55-C984-4E53-ADAB-7E1F34F6143B}"/>
          </ac:spMkLst>
        </pc:spChg>
        <pc:spChg chg="add mod">
          <ac:chgData name="" userId="18704901d6efe90a" providerId="LiveId" clId="{B49BC674-F999-4D8F-807B-DB33F273CCAE}" dt="2022-10-11T10:25:44.459" v="9845" actId="1076"/>
          <ac:spMkLst>
            <pc:docMk/>
            <pc:sldMk cId="453987134" sldId="300"/>
            <ac:spMk id="16" creationId="{33DFCC81-5C00-47E5-89D0-52BF54C6546C}"/>
          </ac:spMkLst>
        </pc:spChg>
        <pc:spChg chg="add mod">
          <ac:chgData name="" userId="18704901d6efe90a" providerId="LiveId" clId="{B49BC674-F999-4D8F-807B-DB33F273CCAE}" dt="2022-10-11T10:26:12.346" v="9898" actId="1076"/>
          <ac:spMkLst>
            <pc:docMk/>
            <pc:sldMk cId="453987134" sldId="300"/>
            <ac:spMk id="17" creationId="{C5349E67-5E26-47D1-8AB5-7AC5B812B522}"/>
          </ac:spMkLst>
        </pc:spChg>
        <pc:graphicFrameChg chg="add mod">
          <ac:chgData name="" userId="18704901d6efe90a" providerId="LiveId" clId="{B49BC674-F999-4D8F-807B-DB33F273CCAE}" dt="2022-10-11T10:21:55.897" v="9675" actId="1076"/>
          <ac:graphicFrameMkLst>
            <pc:docMk/>
            <pc:sldMk cId="453987134" sldId="300"/>
            <ac:graphicFrameMk id="6" creationId="{0E01FF57-8C95-4F79-8CD6-FD80B6C2FFBB}"/>
          </ac:graphicFrameMkLst>
        </pc:graphicFrameChg>
        <pc:picChg chg="add mod">
          <ac:chgData name="" userId="18704901d6efe90a" providerId="LiveId" clId="{B49BC674-F999-4D8F-807B-DB33F273CCAE}" dt="2022-10-11T10:26:07.860" v="9897" actId="1076"/>
          <ac:picMkLst>
            <pc:docMk/>
            <pc:sldMk cId="453987134" sldId="300"/>
            <ac:picMk id="5" creationId="{1333BB5B-2071-4C0E-B682-B81E4589F87C}"/>
          </ac:picMkLst>
        </pc:picChg>
        <pc:picChg chg="add mod">
          <ac:chgData name="" userId="18704901d6efe90a" providerId="LiveId" clId="{B49BC674-F999-4D8F-807B-DB33F273CCAE}" dt="2022-10-11T10:23:35.968" v="9693" actId="571"/>
          <ac:picMkLst>
            <pc:docMk/>
            <pc:sldMk cId="453987134" sldId="300"/>
            <ac:picMk id="10" creationId="{3A3F95D2-93A7-4561-ADDA-CDF85805C2BD}"/>
          </ac:picMkLst>
        </pc:picChg>
        <pc:picChg chg="add mod">
          <ac:chgData name="" userId="18704901d6efe90a" providerId="LiveId" clId="{B49BC674-F999-4D8F-807B-DB33F273CCAE}" dt="2022-10-11T10:23:39.462" v="9695" actId="571"/>
          <ac:picMkLst>
            <pc:docMk/>
            <pc:sldMk cId="453987134" sldId="300"/>
            <ac:picMk id="12" creationId="{E7E4BD3B-6816-44B3-9063-77D7E664E195}"/>
          </ac:picMkLst>
        </pc:picChg>
      </pc:sldChg>
      <pc:sldChg chg="addSp delSp modSp add modAnim">
        <pc:chgData name="" userId="18704901d6efe90a" providerId="LiveId" clId="{B49BC674-F999-4D8F-807B-DB33F273CCAE}" dt="2022-10-11T10:43:08.558" v="10347"/>
        <pc:sldMkLst>
          <pc:docMk/>
          <pc:sldMk cId="57926902" sldId="301"/>
        </pc:sldMkLst>
        <pc:spChg chg="mod">
          <ac:chgData name="" userId="18704901d6efe90a" providerId="LiveId" clId="{B49BC674-F999-4D8F-807B-DB33F273CCAE}" dt="2022-10-11T10:28:43.112" v="9947" actId="20577"/>
          <ac:spMkLst>
            <pc:docMk/>
            <pc:sldMk cId="57926902" sldId="301"/>
            <ac:spMk id="2" creationId="{00000000-0000-0000-0000-000000000000}"/>
          </ac:spMkLst>
        </pc:spChg>
        <pc:spChg chg="mod">
          <ac:chgData name="" userId="18704901d6efe90a" providerId="LiveId" clId="{B49BC674-F999-4D8F-807B-DB33F273CCAE}" dt="2022-10-11T10:34:02.056" v="10212" actId="108"/>
          <ac:spMkLst>
            <pc:docMk/>
            <pc:sldMk cId="57926902" sldId="301"/>
            <ac:spMk id="3" creationId="{00000000-0000-0000-0000-000000000000}"/>
          </ac:spMkLst>
        </pc:spChg>
        <pc:spChg chg="add mod">
          <ac:chgData name="" userId="18704901d6efe90a" providerId="LiveId" clId="{B49BC674-F999-4D8F-807B-DB33F273CCAE}" dt="2022-10-11T10:36:19.999" v="10229" actId="1076"/>
          <ac:spMkLst>
            <pc:docMk/>
            <pc:sldMk cId="57926902" sldId="301"/>
            <ac:spMk id="18" creationId="{26E357E6-2759-4D4A-AFE8-E2DC300F6BB3}"/>
          </ac:spMkLst>
        </pc:spChg>
        <pc:spChg chg="add del">
          <ac:chgData name="" userId="18704901d6efe90a" providerId="LiveId" clId="{B49BC674-F999-4D8F-807B-DB33F273CCAE}" dt="2022-10-11T10:35:04.715" v="10220"/>
          <ac:spMkLst>
            <pc:docMk/>
            <pc:sldMk cId="57926902" sldId="301"/>
            <ac:spMk id="19" creationId="{1E19512B-5DEC-40F3-A9C2-773B0E47DE29}"/>
          </ac:spMkLst>
        </pc:spChg>
        <pc:spChg chg="add mod">
          <ac:chgData name="" userId="18704901d6efe90a" providerId="LiveId" clId="{B49BC674-F999-4D8F-807B-DB33F273CCAE}" dt="2022-10-11T10:36:13.329" v="10227" actId="1076"/>
          <ac:spMkLst>
            <pc:docMk/>
            <pc:sldMk cId="57926902" sldId="301"/>
            <ac:spMk id="20" creationId="{CC5007E1-75BF-47CF-9126-26E5F781253C}"/>
          </ac:spMkLst>
        </pc:spChg>
        <pc:spChg chg="add mod">
          <ac:chgData name="" userId="18704901d6efe90a" providerId="LiveId" clId="{B49BC674-F999-4D8F-807B-DB33F273CCAE}" dt="2022-10-11T10:36:13.329" v="10227" actId="1076"/>
          <ac:spMkLst>
            <pc:docMk/>
            <pc:sldMk cId="57926902" sldId="301"/>
            <ac:spMk id="30" creationId="{F4B6BE25-454B-4AAE-911A-AE81922BEB52}"/>
          </ac:spMkLst>
        </pc:spChg>
        <pc:grpChg chg="add mod">
          <ac:chgData name="" userId="18704901d6efe90a" providerId="LiveId" clId="{B49BC674-F999-4D8F-807B-DB33F273CCAE}" dt="2022-10-11T10:36:26.956" v="10245" actId="1038"/>
          <ac:grpSpMkLst>
            <pc:docMk/>
            <pc:sldMk cId="57926902" sldId="301"/>
            <ac:grpSpMk id="5" creationId="{9718517A-37FD-4A92-8D3B-136C2BE3A269}"/>
          </ac:grpSpMkLst>
        </pc:grpChg>
        <pc:grpChg chg="add mod">
          <ac:chgData name="" userId="18704901d6efe90a" providerId="LiveId" clId="{B49BC674-F999-4D8F-807B-DB33F273CCAE}" dt="2022-10-11T10:36:13.329" v="10227" actId="1076"/>
          <ac:grpSpMkLst>
            <pc:docMk/>
            <pc:sldMk cId="57926902" sldId="301"/>
            <ac:grpSpMk id="21" creationId="{A61822F4-EEC7-4CCD-A876-7FE906C0C4E0}"/>
          </ac:grpSpMkLst>
        </pc:grpChg>
      </pc:sldChg>
      <pc:sldChg chg="addSp delSp modSp add delAnim modAnim">
        <pc:chgData name="" userId="18704901d6efe90a" providerId="LiveId" clId="{B49BC674-F999-4D8F-807B-DB33F273CCAE}" dt="2022-10-11T10:43:03.441" v="10346"/>
        <pc:sldMkLst>
          <pc:docMk/>
          <pc:sldMk cId="2040922223" sldId="302"/>
        </pc:sldMkLst>
        <pc:spChg chg="mod">
          <ac:chgData name="" userId="18704901d6efe90a" providerId="LiveId" clId="{B49BC674-F999-4D8F-807B-DB33F273CCAE}" dt="2022-10-11T10:37:09.690" v="10256" actId="20577"/>
          <ac:spMkLst>
            <pc:docMk/>
            <pc:sldMk cId="2040922223" sldId="302"/>
            <ac:spMk id="3" creationId="{00000000-0000-0000-0000-000000000000}"/>
          </ac:spMkLst>
        </pc:spChg>
        <pc:spChg chg="del">
          <ac:chgData name="" userId="18704901d6efe90a" providerId="LiveId" clId="{B49BC674-F999-4D8F-807B-DB33F273CCAE}" dt="2022-10-11T10:37:12.688" v="10257" actId="478"/>
          <ac:spMkLst>
            <pc:docMk/>
            <pc:sldMk cId="2040922223" sldId="302"/>
            <ac:spMk id="18" creationId="{26E357E6-2759-4D4A-AFE8-E2DC300F6BB3}"/>
          </ac:spMkLst>
        </pc:spChg>
        <pc:spChg chg="add mod">
          <ac:chgData name="" userId="18704901d6efe90a" providerId="LiveId" clId="{B49BC674-F999-4D8F-807B-DB33F273CCAE}" dt="2022-10-11T10:41:27.127" v="10304" actId="1076"/>
          <ac:spMkLst>
            <pc:docMk/>
            <pc:sldMk cId="2040922223" sldId="302"/>
            <ac:spMk id="19" creationId="{4F15171D-0454-4486-A28D-E0428DD5F215}"/>
          </ac:spMkLst>
        </pc:spChg>
        <pc:spChg chg="del">
          <ac:chgData name="" userId="18704901d6efe90a" providerId="LiveId" clId="{B49BC674-F999-4D8F-807B-DB33F273CCAE}" dt="2022-10-11T10:38:35.953" v="10274" actId="478"/>
          <ac:spMkLst>
            <pc:docMk/>
            <pc:sldMk cId="2040922223" sldId="302"/>
            <ac:spMk id="20" creationId="{CC5007E1-75BF-47CF-9126-26E5F781253C}"/>
          </ac:spMkLst>
        </pc:spChg>
        <pc:spChg chg="del">
          <ac:chgData name="" userId="18704901d6efe90a" providerId="LiveId" clId="{B49BC674-F999-4D8F-807B-DB33F273CCAE}" dt="2022-10-11T10:38:35.953" v="10274" actId="478"/>
          <ac:spMkLst>
            <pc:docMk/>
            <pc:sldMk cId="2040922223" sldId="302"/>
            <ac:spMk id="30" creationId="{F4B6BE25-454B-4AAE-911A-AE81922BEB52}"/>
          </ac:spMkLst>
        </pc:spChg>
        <pc:spChg chg="add mod">
          <ac:chgData name="" userId="18704901d6efe90a" providerId="LiveId" clId="{B49BC674-F999-4D8F-807B-DB33F273CCAE}" dt="2022-10-11T10:41:32.475" v="10316" actId="1035"/>
          <ac:spMkLst>
            <pc:docMk/>
            <pc:sldMk cId="2040922223" sldId="302"/>
            <ac:spMk id="31" creationId="{67C1FBCA-4279-40D3-A45C-4297BFDE629F}"/>
          </ac:spMkLst>
        </pc:spChg>
        <pc:spChg chg="add mod">
          <ac:chgData name="" userId="18704901d6efe90a" providerId="LiveId" clId="{B49BC674-F999-4D8F-807B-DB33F273CCAE}" dt="2022-10-11T10:41:38" v="10332" actId="1036"/>
          <ac:spMkLst>
            <pc:docMk/>
            <pc:sldMk cId="2040922223" sldId="302"/>
            <ac:spMk id="32" creationId="{BAC6B98C-0CB1-4A38-A03D-A86CDCBFC0E4}"/>
          </ac:spMkLst>
        </pc:spChg>
        <pc:spChg chg="add mod">
          <ac:chgData name="" userId="18704901d6efe90a" providerId="LiveId" clId="{B49BC674-F999-4D8F-807B-DB33F273CCAE}" dt="2022-10-11T10:41:38" v="10332" actId="1036"/>
          <ac:spMkLst>
            <pc:docMk/>
            <pc:sldMk cId="2040922223" sldId="302"/>
            <ac:spMk id="33" creationId="{4FBA46E5-D738-4864-88AA-5E89836DCC90}"/>
          </ac:spMkLst>
        </pc:spChg>
        <pc:spChg chg="add mod">
          <ac:chgData name="" userId="18704901d6efe90a" providerId="LiveId" clId="{B49BC674-F999-4D8F-807B-DB33F273CCAE}" dt="2022-10-11T10:41:38" v="10332" actId="1036"/>
          <ac:spMkLst>
            <pc:docMk/>
            <pc:sldMk cId="2040922223" sldId="302"/>
            <ac:spMk id="34" creationId="{D196920C-6C20-4D30-B9E2-F5EF9522BC02}"/>
          </ac:spMkLst>
        </pc:spChg>
        <pc:spChg chg="mod">
          <ac:chgData name="" userId="18704901d6efe90a" providerId="LiveId" clId="{B49BC674-F999-4D8F-807B-DB33F273CCAE}" dt="2022-10-11T10:39:46.588" v="10287" actId="404"/>
          <ac:spMkLst>
            <pc:docMk/>
            <pc:sldMk cId="2040922223" sldId="302"/>
            <ac:spMk id="36" creationId="{E824085D-6CF5-4596-8CB7-B53BD1D412B7}"/>
          </ac:spMkLst>
        </pc:spChg>
        <pc:spChg chg="mod">
          <ac:chgData name="" userId="18704901d6efe90a" providerId="LiveId" clId="{B49BC674-F999-4D8F-807B-DB33F273CCAE}" dt="2022-10-11T10:39:46.588" v="10287" actId="404"/>
          <ac:spMkLst>
            <pc:docMk/>
            <pc:sldMk cId="2040922223" sldId="302"/>
            <ac:spMk id="37" creationId="{FF060AB4-B2A2-4774-BB56-3B6A8100F612}"/>
          </ac:spMkLst>
        </pc:spChg>
        <pc:spChg chg="mod">
          <ac:chgData name="" userId="18704901d6efe90a" providerId="LiveId" clId="{B49BC674-F999-4D8F-807B-DB33F273CCAE}" dt="2022-10-11T10:39:46.588" v="10287" actId="404"/>
          <ac:spMkLst>
            <pc:docMk/>
            <pc:sldMk cId="2040922223" sldId="302"/>
            <ac:spMk id="38" creationId="{A9B735CC-66B0-4BD1-BF2C-89E3B0689F17}"/>
          </ac:spMkLst>
        </pc:spChg>
        <pc:spChg chg="mod">
          <ac:chgData name="" userId="18704901d6efe90a" providerId="LiveId" clId="{B49BC674-F999-4D8F-807B-DB33F273CCAE}" dt="2022-10-11T10:39:46.588" v="10287" actId="404"/>
          <ac:spMkLst>
            <pc:docMk/>
            <pc:sldMk cId="2040922223" sldId="302"/>
            <ac:spMk id="39" creationId="{40B6F007-14DB-4050-81C2-89DC62E601A8}"/>
          </ac:spMkLst>
        </pc:spChg>
        <pc:spChg chg="mod">
          <ac:chgData name="" userId="18704901d6efe90a" providerId="LiveId" clId="{B49BC674-F999-4D8F-807B-DB33F273CCAE}" dt="2022-10-11T10:39:46.588" v="10287" actId="404"/>
          <ac:spMkLst>
            <pc:docMk/>
            <pc:sldMk cId="2040922223" sldId="302"/>
            <ac:spMk id="40" creationId="{2FD128CE-5117-4058-9B96-BC01F37D4933}"/>
          </ac:spMkLst>
        </pc:spChg>
        <pc:spChg chg="mod">
          <ac:chgData name="" userId="18704901d6efe90a" providerId="LiveId" clId="{B49BC674-F999-4D8F-807B-DB33F273CCAE}" dt="2022-10-11T10:39:46.588" v="10287" actId="404"/>
          <ac:spMkLst>
            <pc:docMk/>
            <pc:sldMk cId="2040922223" sldId="302"/>
            <ac:spMk id="41" creationId="{CC722D2F-98A3-40FC-A13E-EFAFCFF84552}"/>
          </ac:spMkLst>
        </pc:spChg>
        <pc:spChg chg="mod">
          <ac:chgData name="" userId="18704901d6efe90a" providerId="LiveId" clId="{B49BC674-F999-4D8F-807B-DB33F273CCAE}" dt="2022-10-11T10:39:46.588" v="10287" actId="404"/>
          <ac:spMkLst>
            <pc:docMk/>
            <pc:sldMk cId="2040922223" sldId="302"/>
            <ac:spMk id="42" creationId="{503EDA5B-231D-430D-8F06-DD948F27002E}"/>
          </ac:spMkLst>
        </pc:spChg>
        <pc:spChg chg="mod">
          <ac:chgData name="" userId="18704901d6efe90a" providerId="LiveId" clId="{B49BC674-F999-4D8F-807B-DB33F273CCAE}" dt="2022-10-11T10:39:46.588" v="10287" actId="404"/>
          <ac:spMkLst>
            <pc:docMk/>
            <pc:sldMk cId="2040922223" sldId="302"/>
            <ac:spMk id="43" creationId="{0AAEFC26-86BD-4604-A7B9-A14649949CA5}"/>
          </ac:spMkLst>
        </pc:spChg>
        <pc:spChg chg="mod">
          <ac:chgData name="" userId="18704901d6efe90a" providerId="LiveId" clId="{B49BC674-F999-4D8F-807B-DB33F273CCAE}" dt="2022-10-11T10:39:46.588" v="10287" actId="404"/>
          <ac:spMkLst>
            <pc:docMk/>
            <pc:sldMk cId="2040922223" sldId="302"/>
            <ac:spMk id="44" creationId="{FB6F3FD3-F29B-4C4A-8525-C79C10C05835}"/>
          </ac:spMkLst>
        </pc:spChg>
        <pc:spChg chg="add mod">
          <ac:chgData name="" userId="18704901d6efe90a" providerId="LiveId" clId="{B49BC674-F999-4D8F-807B-DB33F273CCAE}" dt="2022-10-11T10:42:32.663" v="10338" actId="1076"/>
          <ac:spMkLst>
            <pc:docMk/>
            <pc:sldMk cId="2040922223" sldId="302"/>
            <ac:spMk id="89" creationId="{B3EE481A-E981-4DC7-9C22-CEAB828EC7DA}"/>
          </ac:spMkLst>
        </pc:spChg>
        <pc:spChg chg="add mod">
          <ac:chgData name="" userId="18704901d6efe90a" providerId="LiveId" clId="{B49BC674-F999-4D8F-807B-DB33F273CCAE}" dt="2022-10-11T10:42:43.297" v="10340" actId="1076"/>
          <ac:spMkLst>
            <pc:docMk/>
            <pc:sldMk cId="2040922223" sldId="302"/>
            <ac:spMk id="90" creationId="{CB743DD9-67E7-46B4-B83A-8F72769A2860}"/>
          </ac:spMkLst>
        </pc:spChg>
        <pc:grpChg chg="del">
          <ac:chgData name="" userId="18704901d6efe90a" providerId="LiveId" clId="{B49BC674-F999-4D8F-807B-DB33F273CCAE}" dt="2022-10-11T10:38:32.223" v="10273" actId="478"/>
          <ac:grpSpMkLst>
            <pc:docMk/>
            <pc:sldMk cId="2040922223" sldId="302"/>
            <ac:grpSpMk id="5" creationId="{9718517A-37FD-4A92-8D3B-136C2BE3A269}"/>
          </ac:grpSpMkLst>
        </pc:grpChg>
        <pc:grpChg chg="del">
          <ac:chgData name="" userId="18704901d6efe90a" providerId="LiveId" clId="{B49BC674-F999-4D8F-807B-DB33F273CCAE}" dt="2022-10-11T10:38:35.953" v="10274" actId="478"/>
          <ac:grpSpMkLst>
            <pc:docMk/>
            <pc:sldMk cId="2040922223" sldId="302"/>
            <ac:grpSpMk id="21" creationId="{A61822F4-EEC7-4CCD-A876-7FE906C0C4E0}"/>
          </ac:grpSpMkLst>
        </pc:grpChg>
        <pc:grpChg chg="add mod">
          <ac:chgData name="" userId="18704901d6efe90a" providerId="LiveId" clId="{B49BC674-F999-4D8F-807B-DB33F273CCAE}" dt="2022-10-11T10:41:32.475" v="10316" actId="1035"/>
          <ac:grpSpMkLst>
            <pc:docMk/>
            <pc:sldMk cId="2040922223" sldId="302"/>
            <ac:grpSpMk id="35" creationId="{5A1D4214-65FB-425C-AF46-93627109E943}"/>
          </ac:grpSpMkLst>
        </pc:grpChg>
        <pc:grpChg chg="add del">
          <ac:chgData name="" userId="18704901d6efe90a" providerId="LiveId" clId="{B49BC674-F999-4D8F-807B-DB33F273CCAE}" dt="2022-10-11T10:41:01.932" v="10301"/>
          <ac:grpSpMkLst>
            <pc:docMk/>
            <pc:sldMk cId="2040922223" sldId="302"/>
            <ac:grpSpMk id="48" creationId="{A966A2E1-8079-4FE5-8FE9-9BD980F063D5}"/>
          </ac:grpSpMkLst>
        </pc:grpChg>
        <pc:grpChg chg="add mod">
          <ac:chgData name="" userId="18704901d6efe90a" providerId="LiveId" clId="{B49BC674-F999-4D8F-807B-DB33F273CCAE}" dt="2022-10-11T10:42:26.697" v="10337" actId="1076"/>
          <ac:grpSpMkLst>
            <pc:docMk/>
            <pc:sldMk cId="2040922223" sldId="302"/>
            <ac:grpSpMk id="61" creationId="{DEF15DE6-DD6C-4B23-B0C2-B453BA93B16D}"/>
          </ac:grpSpMkLst>
        </pc:grpChg>
      </pc:sldChg>
      <pc:sldChg chg="addSp delSp modSp add delAnim modAnim">
        <pc:chgData name="" userId="18704901d6efe90a" providerId="LiveId" clId="{B49BC674-F999-4D8F-807B-DB33F273CCAE}" dt="2022-10-11T10:48:34.189" v="10414" actId="166"/>
        <pc:sldMkLst>
          <pc:docMk/>
          <pc:sldMk cId="3591115082" sldId="303"/>
        </pc:sldMkLst>
        <pc:spChg chg="mod ord">
          <ac:chgData name="" userId="18704901d6efe90a" providerId="LiveId" clId="{B49BC674-F999-4D8F-807B-DB33F273CCAE}" dt="2022-10-11T10:48:34.189" v="10414" actId="166"/>
          <ac:spMkLst>
            <pc:docMk/>
            <pc:sldMk cId="3591115082" sldId="303"/>
            <ac:spMk id="3" creationId="{00000000-0000-0000-0000-000000000000}"/>
          </ac:spMkLst>
        </pc:spChg>
        <pc:spChg chg="del">
          <ac:chgData name="" userId="18704901d6efe90a" providerId="LiveId" clId="{B49BC674-F999-4D8F-807B-DB33F273CCAE}" dt="2022-10-11T10:44:31.279" v="10351" actId="478"/>
          <ac:spMkLst>
            <pc:docMk/>
            <pc:sldMk cId="3591115082" sldId="303"/>
            <ac:spMk id="19" creationId="{4F15171D-0454-4486-A28D-E0428DD5F215}"/>
          </ac:spMkLst>
        </pc:spChg>
        <pc:spChg chg="del">
          <ac:chgData name="" userId="18704901d6efe90a" providerId="LiveId" clId="{B49BC674-F999-4D8F-807B-DB33F273CCAE}" dt="2022-10-11T10:44:34.376" v="10352" actId="478"/>
          <ac:spMkLst>
            <pc:docMk/>
            <pc:sldMk cId="3591115082" sldId="303"/>
            <ac:spMk id="31" creationId="{67C1FBCA-4279-40D3-A45C-4297BFDE629F}"/>
          </ac:spMkLst>
        </pc:spChg>
        <pc:spChg chg="del">
          <ac:chgData name="" userId="18704901d6efe90a" providerId="LiveId" clId="{B49BC674-F999-4D8F-807B-DB33F273CCAE}" dt="2022-10-11T10:44:34.376" v="10352" actId="478"/>
          <ac:spMkLst>
            <pc:docMk/>
            <pc:sldMk cId="3591115082" sldId="303"/>
            <ac:spMk id="32" creationId="{BAC6B98C-0CB1-4A38-A03D-A86CDCBFC0E4}"/>
          </ac:spMkLst>
        </pc:spChg>
        <pc:spChg chg="del">
          <ac:chgData name="" userId="18704901d6efe90a" providerId="LiveId" clId="{B49BC674-F999-4D8F-807B-DB33F273CCAE}" dt="2022-10-11T10:44:34.376" v="10352" actId="478"/>
          <ac:spMkLst>
            <pc:docMk/>
            <pc:sldMk cId="3591115082" sldId="303"/>
            <ac:spMk id="33" creationId="{4FBA46E5-D738-4864-88AA-5E89836DCC90}"/>
          </ac:spMkLst>
        </pc:spChg>
        <pc:spChg chg="del">
          <ac:chgData name="" userId="18704901d6efe90a" providerId="LiveId" clId="{B49BC674-F999-4D8F-807B-DB33F273CCAE}" dt="2022-10-11T10:44:34.376" v="10352" actId="478"/>
          <ac:spMkLst>
            <pc:docMk/>
            <pc:sldMk cId="3591115082" sldId="303"/>
            <ac:spMk id="34" creationId="{D196920C-6C20-4D30-B9E2-F5EF9522BC02}"/>
          </ac:spMkLst>
        </pc:spChg>
        <pc:spChg chg="del">
          <ac:chgData name="" userId="18704901d6efe90a" providerId="LiveId" clId="{B49BC674-F999-4D8F-807B-DB33F273CCAE}" dt="2022-10-11T10:44:34.376" v="10352" actId="478"/>
          <ac:spMkLst>
            <pc:docMk/>
            <pc:sldMk cId="3591115082" sldId="303"/>
            <ac:spMk id="89" creationId="{B3EE481A-E981-4DC7-9C22-CEAB828EC7DA}"/>
          </ac:spMkLst>
        </pc:spChg>
        <pc:spChg chg="del">
          <ac:chgData name="" userId="18704901d6efe90a" providerId="LiveId" clId="{B49BC674-F999-4D8F-807B-DB33F273CCAE}" dt="2022-10-11T10:44:34.376" v="10352" actId="478"/>
          <ac:spMkLst>
            <pc:docMk/>
            <pc:sldMk cId="3591115082" sldId="303"/>
            <ac:spMk id="90" creationId="{CB743DD9-67E7-46B4-B83A-8F72769A2860}"/>
          </ac:spMkLst>
        </pc:spChg>
        <pc:spChg chg="add mod ord">
          <ac:chgData name="" userId="18704901d6efe90a" providerId="LiveId" clId="{B49BC674-F999-4D8F-807B-DB33F273CCAE}" dt="2022-10-11T10:47:35.834" v="10406" actId="1035"/>
          <ac:spMkLst>
            <pc:docMk/>
            <pc:sldMk cId="3591115082" sldId="303"/>
            <ac:spMk id="132" creationId="{03BC95E9-F3AF-448F-A076-D3562806218D}"/>
          </ac:spMkLst>
        </pc:spChg>
        <pc:spChg chg="add mod ord">
          <ac:chgData name="" userId="18704901d6efe90a" providerId="LiveId" clId="{B49BC674-F999-4D8F-807B-DB33F273CCAE}" dt="2022-10-11T10:48:12.931" v="10411" actId="14100"/>
          <ac:spMkLst>
            <pc:docMk/>
            <pc:sldMk cId="3591115082" sldId="303"/>
            <ac:spMk id="133" creationId="{4EA96D1D-08F1-4836-A7C3-B8E45930A421}"/>
          </ac:spMkLst>
        </pc:spChg>
        <pc:spChg chg="add mod">
          <ac:chgData name="" userId="18704901d6efe90a" providerId="LiveId" clId="{B49BC674-F999-4D8F-807B-DB33F273CCAE}" dt="2022-10-11T10:48:21.340" v="10413" actId="1076"/>
          <ac:spMkLst>
            <pc:docMk/>
            <pc:sldMk cId="3591115082" sldId="303"/>
            <ac:spMk id="134" creationId="{D405DB15-42E9-45F0-AE8F-D2F1C1439CAD}"/>
          </ac:spMkLst>
        </pc:spChg>
        <pc:grpChg chg="del">
          <ac:chgData name="" userId="18704901d6efe90a" providerId="LiveId" clId="{B49BC674-F999-4D8F-807B-DB33F273CCAE}" dt="2022-10-11T10:44:34.376" v="10352" actId="478"/>
          <ac:grpSpMkLst>
            <pc:docMk/>
            <pc:sldMk cId="3591115082" sldId="303"/>
            <ac:grpSpMk id="35" creationId="{5A1D4214-65FB-425C-AF46-93627109E943}"/>
          </ac:grpSpMkLst>
        </pc:grpChg>
        <pc:grpChg chg="add mod">
          <ac:chgData name="" userId="18704901d6efe90a" providerId="LiveId" clId="{B49BC674-F999-4D8F-807B-DB33F273CCAE}" dt="2022-10-11T10:45:26.301" v="10355" actId="1076"/>
          <ac:grpSpMkLst>
            <pc:docMk/>
            <pc:sldMk cId="3591115082" sldId="303"/>
            <ac:grpSpMk id="53" creationId="{706FCBA0-CAB3-4213-BBBC-C7108B7181D8}"/>
          </ac:grpSpMkLst>
        </pc:grpChg>
        <pc:grpChg chg="del">
          <ac:chgData name="" userId="18704901d6efe90a" providerId="LiveId" clId="{B49BC674-F999-4D8F-807B-DB33F273CCAE}" dt="2022-10-11T10:44:34.376" v="10352" actId="478"/>
          <ac:grpSpMkLst>
            <pc:docMk/>
            <pc:sldMk cId="3591115082" sldId="303"/>
            <ac:grpSpMk id="61" creationId="{DEF15DE6-DD6C-4B23-B0C2-B453BA93B16D}"/>
          </ac:grpSpMkLst>
        </pc:grpChg>
        <pc:cxnChg chg="add mod">
          <ac:chgData name="" userId="18704901d6efe90a" providerId="LiveId" clId="{B49BC674-F999-4D8F-807B-DB33F273CCAE}" dt="2022-10-11T10:48:21.340" v="10413" actId="1076"/>
          <ac:cxnSpMkLst>
            <pc:docMk/>
            <pc:sldMk cId="3591115082" sldId="303"/>
            <ac:cxnSpMk id="135" creationId="{8244BF43-F95A-4887-8F35-990CA8EF09D2}"/>
          </ac:cxnSpMkLst>
        </pc:cxnChg>
        <pc:cxnChg chg="add mod">
          <ac:chgData name="" userId="18704901d6efe90a" providerId="LiveId" clId="{B49BC674-F999-4D8F-807B-DB33F273CCAE}" dt="2022-10-11T10:48:21.340" v="10413" actId="1076"/>
          <ac:cxnSpMkLst>
            <pc:docMk/>
            <pc:sldMk cId="3591115082" sldId="303"/>
            <ac:cxnSpMk id="136" creationId="{930CC42E-3490-46C0-BB18-D9BE62677C0A}"/>
          </ac:cxnSpMkLst>
        </pc:cxnChg>
      </pc:sldChg>
      <pc:sldChg chg="addSp delSp modSp add">
        <pc:chgData name="" userId="18704901d6efe90a" providerId="LiveId" clId="{B49BC674-F999-4D8F-807B-DB33F273CCAE}" dt="2022-10-11T10:53:34.416" v="10507" actId="27636"/>
        <pc:sldMkLst>
          <pc:docMk/>
          <pc:sldMk cId="564430994" sldId="304"/>
        </pc:sldMkLst>
        <pc:spChg chg="mod">
          <ac:chgData name="" userId="18704901d6efe90a" providerId="LiveId" clId="{B49BC674-F999-4D8F-807B-DB33F273CCAE}" dt="2022-10-11T10:53:34.416" v="10507" actId="27636"/>
          <ac:spMkLst>
            <pc:docMk/>
            <pc:sldMk cId="564430994" sldId="304"/>
            <ac:spMk id="3" creationId="{00000000-0000-0000-0000-000000000000}"/>
          </ac:spMkLst>
        </pc:spChg>
        <pc:spChg chg="del">
          <ac:chgData name="" userId="18704901d6efe90a" providerId="LiveId" clId="{B49BC674-F999-4D8F-807B-DB33F273CCAE}" dt="2022-10-11T10:50:04.778" v="10416" actId="478"/>
          <ac:spMkLst>
            <pc:docMk/>
            <pc:sldMk cId="564430994" sldId="304"/>
            <ac:spMk id="132" creationId="{03BC95E9-F3AF-448F-A076-D3562806218D}"/>
          </ac:spMkLst>
        </pc:spChg>
        <pc:spChg chg="del">
          <ac:chgData name="" userId="18704901d6efe90a" providerId="LiveId" clId="{B49BC674-F999-4D8F-807B-DB33F273CCAE}" dt="2022-10-11T10:50:04.778" v="10416" actId="478"/>
          <ac:spMkLst>
            <pc:docMk/>
            <pc:sldMk cId="564430994" sldId="304"/>
            <ac:spMk id="133" creationId="{4EA96D1D-08F1-4836-A7C3-B8E45930A421}"/>
          </ac:spMkLst>
        </pc:spChg>
        <pc:spChg chg="del">
          <ac:chgData name="" userId="18704901d6efe90a" providerId="LiveId" clId="{B49BC674-F999-4D8F-807B-DB33F273CCAE}" dt="2022-10-11T10:50:04.778" v="10416" actId="478"/>
          <ac:spMkLst>
            <pc:docMk/>
            <pc:sldMk cId="564430994" sldId="304"/>
            <ac:spMk id="134" creationId="{D405DB15-42E9-45F0-AE8F-D2F1C1439CAD}"/>
          </ac:spMkLst>
        </pc:spChg>
        <pc:spChg chg="add mod">
          <ac:chgData name="" userId="18704901d6efe90a" providerId="LiveId" clId="{B49BC674-F999-4D8F-807B-DB33F273CCAE}" dt="2022-10-11T10:51:10.950" v="10471" actId="1037"/>
          <ac:spMkLst>
            <pc:docMk/>
            <pc:sldMk cId="564430994" sldId="304"/>
            <ac:spMk id="157" creationId="{968917A5-325F-474E-808E-9E2069DC2372}"/>
          </ac:spMkLst>
        </pc:spChg>
        <pc:grpChg chg="del">
          <ac:chgData name="" userId="18704901d6efe90a" providerId="LiveId" clId="{B49BC674-F999-4D8F-807B-DB33F273CCAE}" dt="2022-10-11T10:50:04.778" v="10416" actId="478"/>
          <ac:grpSpMkLst>
            <pc:docMk/>
            <pc:sldMk cId="564430994" sldId="304"/>
            <ac:grpSpMk id="53" creationId="{706FCBA0-CAB3-4213-BBBC-C7108B7181D8}"/>
          </ac:grpSpMkLst>
        </pc:grpChg>
        <pc:grpChg chg="add mod">
          <ac:chgData name="" userId="18704901d6efe90a" providerId="LiveId" clId="{B49BC674-F999-4D8F-807B-DB33F273CCAE}" dt="2022-10-11T10:51:10.950" v="10471" actId="1037"/>
          <ac:grpSpMkLst>
            <pc:docMk/>
            <pc:sldMk cId="564430994" sldId="304"/>
            <ac:grpSpMk id="61" creationId="{936243F4-C05A-45A3-99E2-E51C88AD41AD}"/>
          </ac:grpSpMkLst>
        </pc:grpChg>
        <pc:cxnChg chg="mod">
          <ac:chgData name="" userId="18704901d6efe90a" providerId="LiveId" clId="{B49BC674-F999-4D8F-807B-DB33F273CCAE}" dt="2022-10-11T10:50:04.778" v="10416" actId="478"/>
          <ac:cxnSpMkLst>
            <pc:docMk/>
            <pc:sldMk cId="564430994" sldId="304"/>
            <ac:cxnSpMk id="115" creationId="{EB73851A-D20B-44CF-A079-2223D591D9E3}"/>
          </ac:cxnSpMkLst>
        </pc:cxnChg>
        <pc:cxnChg chg="mod">
          <ac:chgData name="" userId="18704901d6efe90a" providerId="LiveId" clId="{B49BC674-F999-4D8F-807B-DB33F273CCAE}" dt="2022-10-11T10:50:04.778" v="10416" actId="478"/>
          <ac:cxnSpMkLst>
            <pc:docMk/>
            <pc:sldMk cId="564430994" sldId="304"/>
            <ac:cxnSpMk id="120" creationId="{19BE360B-033B-42CB-9FEC-C5D5553B0181}"/>
          </ac:cxnSpMkLst>
        </pc:cxnChg>
        <pc:cxnChg chg="mod">
          <ac:chgData name="" userId="18704901d6efe90a" providerId="LiveId" clId="{B49BC674-F999-4D8F-807B-DB33F273CCAE}" dt="2022-10-11T10:50:04.778" v="10416" actId="478"/>
          <ac:cxnSpMkLst>
            <pc:docMk/>
            <pc:sldMk cId="564430994" sldId="304"/>
            <ac:cxnSpMk id="125" creationId="{4F416E44-7F0B-426C-88AE-81C05DBA969A}"/>
          </ac:cxnSpMkLst>
        </pc:cxnChg>
        <pc:cxnChg chg="mod">
          <ac:chgData name="" userId="18704901d6efe90a" providerId="LiveId" clId="{B49BC674-F999-4D8F-807B-DB33F273CCAE}" dt="2022-10-11T10:50:04.778" v="10416" actId="478"/>
          <ac:cxnSpMkLst>
            <pc:docMk/>
            <pc:sldMk cId="564430994" sldId="304"/>
            <ac:cxnSpMk id="126" creationId="{C5653F6A-361E-4F02-8CED-49B4254AC090}"/>
          </ac:cxnSpMkLst>
        </pc:cxnChg>
        <pc:cxnChg chg="mod">
          <ac:chgData name="" userId="18704901d6efe90a" providerId="LiveId" clId="{B49BC674-F999-4D8F-807B-DB33F273CCAE}" dt="2022-10-11T10:50:04.778" v="10416" actId="478"/>
          <ac:cxnSpMkLst>
            <pc:docMk/>
            <pc:sldMk cId="564430994" sldId="304"/>
            <ac:cxnSpMk id="127" creationId="{9FAD0B7C-E9E2-40E3-AC85-352E14A56216}"/>
          </ac:cxnSpMkLst>
        </pc:cxnChg>
        <pc:cxnChg chg="mod">
          <ac:chgData name="" userId="18704901d6efe90a" providerId="LiveId" clId="{B49BC674-F999-4D8F-807B-DB33F273CCAE}" dt="2022-10-11T10:50:04.778" v="10416" actId="478"/>
          <ac:cxnSpMkLst>
            <pc:docMk/>
            <pc:sldMk cId="564430994" sldId="304"/>
            <ac:cxnSpMk id="128" creationId="{5475AAEC-10F0-497C-AC6A-BF2052BB47FC}"/>
          </ac:cxnSpMkLst>
        </pc:cxnChg>
        <pc:cxnChg chg="del mod">
          <ac:chgData name="" userId="18704901d6efe90a" providerId="LiveId" clId="{B49BC674-F999-4D8F-807B-DB33F273CCAE}" dt="2022-10-11T10:50:04.778" v="10416" actId="478"/>
          <ac:cxnSpMkLst>
            <pc:docMk/>
            <pc:sldMk cId="564430994" sldId="304"/>
            <ac:cxnSpMk id="135" creationId="{8244BF43-F95A-4887-8F35-990CA8EF09D2}"/>
          </ac:cxnSpMkLst>
        </pc:cxnChg>
        <pc:cxnChg chg="del mod">
          <ac:chgData name="" userId="18704901d6efe90a" providerId="LiveId" clId="{B49BC674-F999-4D8F-807B-DB33F273CCAE}" dt="2022-10-11T10:50:04.778" v="10416" actId="478"/>
          <ac:cxnSpMkLst>
            <pc:docMk/>
            <pc:sldMk cId="564430994" sldId="304"/>
            <ac:cxnSpMk id="136" creationId="{930CC42E-3490-46C0-BB18-D9BE62677C0A}"/>
          </ac:cxnSpMkLst>
        </pc:cxnChg>
      </pc:sldChg>
      <pc:sldChg chg="addSp delSp modSp add modAnim">
        <pc:chgData name="" userId="18704901d6efe90a" providerId="LiveId" clId="{B49BC674-F999-4D8F-807B-DB33F273CCAE}" dt="2022-10-11T11:01:09.173" v="10747" actId="1076"/>
        <pc:sldMkLst>
          <pc:docMk/>
          <pc:sldMk cId="2405822040" sldId="305"/>
        </pc:sldMkLst>
        <pc:spChg chg="mod">
          <ac:chgData name="" userId="18704901d6efe90a" providerId="LiveId" clId="{B49BC674-F999-4D8F-807B-DB33F273CCAE}" dt="2022-10-11T10:59:17.805" v="10682" actId="15"/>
          <ac:spMkLst>
            <pc:docMk/>
            <pc:sldMk cId="2405822040" sldId="305"/>
            <ac:spMk id="3" creationId="{00000000-0000-0000-0000-000000000000}"/>
          </ac:spMkLst>
        </pc:spChg>
        <pc:spChg chg="add del mod">
          <ac:chgData name="" userId="18704901d6efe90a" providerId="LiveId" clId="{B49BC674-F999-4D8F-807B-DB33F273CCAE}" dt="2022-10-11T10:58:19.922" v="10658" actId="478"/>
          <ac:spMkLst>
            <pc:docMk/>
            <pc:sldMk cId="2405822040" sldId="305"/>
            <ac:spMk id="5" creationId="{9EE949E7-DD87-4951-8B9B-873863BEF956}"/>
          </ac:spMkLst>
        </pc:spChg>
        <pc:spChg chg="add mod">
          <ac:chgData name="" userId="18704901d6efe90a" providerId="LiveId" clId="{B49BC674-F999-4D8F-807B-DB33F273CCAE}" dt="2022-10-11T11:00:18.301" v="10718" actId="1076"/>
          <ac:spMkLst>
            <pc:docMk/>
            <pc:sldMk cId="2405822040" sldId="305"/>
            <ac:spMk id="6" creationId="{680AE7B7-025B-4AAE-9149-C6D14FC87808}"/>
          </ac:spMkLst>
        </pc:spChg>
        <pc:spChg chg="add del mod">
          <ac:chgData name="" userId="18704901d6efe90a" providerId="LiveId" clId="{B49BC674-F999-4D8F-807B-DB33F273CCAE}" dt="2022-10-11T10:58:15.346" v="10656" actId="478"/>
          <ac:spMkLst>
            <pc:docMk/>
            <pc:sldMk cId="2405822040" sldId="305"/>
            <ac:spMk id="56" creationId="{C3F2EFFA-3943-4B30-9998-D987D00834EF}"/>
          </ac:spMkLst>
        </pc:spChg>
        <pc:spChg chg="add del mod">
          <ac:chgData name="" userId="18704901d6efe90a" providerId="LiveId" clId="{B49BC674-F999-4D8F-807B-DB33F273CCAE}" dt="2022-10-11T10:58:15.346" v="10656" actId="478"/>
          <ac:spMkLst>
            <pc:docMk/>
            <pc:sldMk cId="2405822040" sldId="305"/>
            <ac:spMk id="57" creationId="{EC11EF06-49F6-4AB4-B116-54C134519825}"/>
          </ac:spMkLst>
        </pc:spChg>
        <pc:spChg chg="add mod">
          <ac:chgData name="" userId="18704901d6efe90a" providerId="LiveId" clId="{B49BC674-F999-4D8F-807B-DB33F273CCAE}" dt="2022-10-11T10:59:25.030" v="10693" actId="1035"/>
          <ac:spMkLst>
            <pc:docMk/>
            <pc:sldMk cId="2405822040" sldId="305"/>
            <ac:spMk id="59" creationId="{17AF6466-89DE-4EBE-A5B2-1F0B8D3CC36E}"/>
          </ac:spMkLst>
        </pc:spChg>
        <pc:spChg chg="add mod">
          <ac:chgData name="" userId="18704901d6efe90a" providerId="LiveId" clId="{B49BC674-F999-4D8F-807B-DB33F273CCAE}" dt="2022-10-11T10:59:25.030" v="10693" actId="1035"/>
          <ac:spMkLst>
            <pc:docMk/>
            <pc:sldMk cId="2405822040" sldId="305"/>
            <ac:spMk id="60" creationId="{E14CDAF7-3C6B-49BC-B284-371FD0A05B48}"/>
          </ac:spMkLst>
        </pc:spChg>
        <pc:spChg chg="add mod">
          <ac:chgData name="" userId="18704901d6efe90a" providerId="LiveId" clId="{B49BC674-F999-4D8F-807B-DB33F273CCAE}" dt="2022-10-11T10:59:25.030" v="10693" actId="1035"/>
          <ac:spMkLst>
            <pc:docMk/>
            <pc:sldMk cId="2405822040" sldId="305"/>
            <ac:spMk id="91" creationId="{8F43A41B-205B-4D33-992F-31183AF31211}"/>
          </ac:spMkLst>
        </pc:spChg>
        <pc:spChg chg="add mod">
          <ac:chgData name="" userId="18704901d6efe90a" providerId="LiveId" clId="{B49BC674-F999-4D8F-807B-DB33F273CCAE}" dt="2022-10-11T10:59:25.030" v="10693" actId="1035"/>
          <ac:spMkLst>
            <pc:docMk/>
            <pc:sldMk cId="2405822040" sldId="305"/>
            <ac:spMk id="92" creationId="{1FC476CB-25A9-4D8A-92CF-021068FD5326}"/>
          </ac:spMkLst>
        </pc:spChg>
        <pc:spChg chg="add mod">
          <ac:chgData name="" userId="18704901d6efe90a" providerId="LiveId" clId="{B49BC674-F999-4D8F-807B-DB33F273CCAE}" dt="2022-10-11T10:59:25.030" v="10693" actId="1035"/>
          <ac:spMkLst>
            <pc:docMk/>
            <pc:sldMk cId="2405822040" sldId="305"/>
            <ac:spMk id="93" creationId="{F160DC56-8959-4BA8-8897-F62EA12B9C69}"/>
          </ac:spMkLst>
        </pc:spChg>
        <pc:spChg chg="add mod">
          <ac:chgData name="" userId="18704901d6efe90a" providerId="LiveId" clId="{B49BC674-F999-4D8F-807B-DB33F273CCAE}" dt="2022-10-11T10:59:25.030" v="10693" actId="1035"/>
          <ac:spMkLst>
            <pc:docMk/>
            <pc:sldMk cId="2405822040" sldId="305"/>
            <ac:spMk id="94" creationId="{970AACB4-C0A0-4E4B-87D4-AE0992943CF1}"/>
          </ac:spMkLst>
        </pc:spChg>
        <pc:spChg chg="add mod">
          <ac:chgData name="" userId="18704901d6efe90a" providerId="LiveId" clId="{B49BC674-F999-4D8F-807B-DB33F273CCAE}" dt="2022-10-11T10:59:25.030" v="10693" actId="1035"/>
          <ac:spMkLst>
            <pc:docMk/>
            <pc:sldMk cId="2405822040" sldId="305"/>
            <ac:spMk id="95" creationId="{F40E4468-7C5A-427F-9BB4-4A03F76D62D3}"/>
          </ac:spMkLst>
        </pc:spChg>
        <pc:spChg chg="add mod">
          <ac:chgData name="" userId="18704901d6efe90a" providerId="LiveId" clId="{B49BC674-F999-4D8F-807B-DB33F273CCAE}" dt="2022-10-11T10:59:25.030" v="10693" actId="1035"/>
          <ac:spMkLst>
            <pc:docMk/>
            <pc:sldMk cId="2405822040" sldId="305"/>
            <ac:spMk id="96" creationId="{AAE3BED4-34C8-4928-9D5B-B9611D5B90D7}"/>
          </ac:spMkLst>
        </pc:spChg>
        <pc:spChg chg="add mod">
          <ac:chgData name="" userId="18704901d6efe90a" providerId="LiveId" clId="{B49BC674-F999-4D8F-807B-DB33F273CCAE}" dt="2022-10-11T10:59:25.030" v="10693" actId="1035"/>
          <ac:spMkLst>
            <pc:docMk/>
            <pc:sldMk cId="2405822040" sldId="305"/>
            <ac:spMk id="97" creationId="{71B034C9-11A3-406B-AEBD-FBCFEAFE48B5}"/>
          </ac:spMkLst>
        </pc:spChg>
        <pc:spChg chg="add mod">
          <ac:chgData name="" userId="18704901d6efe90a" providerId="LiveId" clId="{B49BC674-F999-4D8F-807B-DB33F273CCAE}" dt="2022-10-11T10:59:25.030" v="10693" actId="1035"/>
          <ac:spMkLst>
            <pc:docMk/>
            <pc:sldMk cId="2405822040" sldId="305"/>
            <ac:spMk id="98" creationId="{5FF6AD36-5EB6-4AC1-9FDA-D323DFA034C6}"/>
          </ac:spMkLst>
        </pc:spChg>
        <pc:spChg chg="add mod">
          <ac:chgData name="" userId="18704901d6efe90a" providerId="LiveId" clId="{B49BC674-F999-4D8F-807B-DB33F273CCAE}" dt="2022-10-11T10:59:25.030" v="10693" actId="1035"/>
          <ac:spMkLst>
            <pc:docMk/>
            <pc:sldMk cId="2405822040" sldId="305"/>
            <ac:spMk id="99" creationId="{E0471C6B-3E43-4A61-89A8-789A9B09720A}"/>
          </ac:spMkLst>
        </pc:spChg>
        <pc:spChg chg="add mod">
          <ac:chgData name="" userId="18704901d6efe90a" providerId="LiveId" clId="{B49BC674-F999-4D8F-807B-DB33F273CCAE}" dt="2022-10-11T11:01:09.173" v="10747" actId="1076"/>
          <ac:spMkLst>
            <pc:docMk/>
            <pc:sldMk cId="2405822040" sldId="305"/>
            <ac:spMk id="101" creationId="{D601198D-9C56-4509-BA1B-402DDA3B2124}"/>
          </ac:spMkLst>
        </pc:spChg>
        <pc:spChg chg="del">
          <ac:chgData name="" userId="18704901d6efe90a" providerId="LiveId" clId="{B49BC674-F999-4D8F-807B-DB33F273CCAE}" dt="2022-10-11T10:55:13.603" v="10602" actId="478"/>
          <ac:spMkLst>
            <pc:docMk/>
            <pc:sldMk cId="2405822040" sldId="305"/>
            <ac:spMk id="157" creationId="{968917A5-325F-474E-808E-9E2069DC2372}"/>
          </ac:spMkLst>
        </pc:spChg>
        <pc:grpChg chg="del">
          <ac:chgData name="" userId="18704901d6efe90a" providerId="LiveId" clId="{B49BC674-F999-4D8F-807B-DB33F273CCAE}" dt="2022-10-11T10:55:11.775" v="10601" actId="478"/>
          <ac:grpSpMkLst>
            <pc:docMk/>
            <pc:sldMk cId="2405822040" sldId="305"/>
            <ac:grpSpMk id="61" creationId="{936243F4-C05A-45A3-99E2-E51C88AD41AD}"/>
          </ac:grpSpMkLst>
        </pc:grpChg>
        <pc:picChg chg="add mod">
          <ac:chgData name="" userId="18704901d6efe90a" providerId="LiveId" clId="{B49BC674-F999-4D8F-807B-DB33F273CCAE}" dt="2022-10-11T11:00:15.189" v="10717" actId="1076"/>
          <ac:picMkLst>
            <pc:docMk/>
            <pc:sldMk cId="2405822040" sldId="305"/>
            <ac:picMk id="100" creationId="{D3E3CAB9-BC2E-4CF6-AA4C-AEABECFFCFAD}"/>
          </ac:picMkLst>
        </pc:picChg>
        <pc:cxnChg chg="mod">
          <ac:chgData name="" userId="18704901d6efe90a" providerId="LiveId" clId="{B49BC674-F999-4D8F-807B-DB33F273CCAE}" dt="2022-10-11T10:55:11.775" v="10601" actId="478"/>
          <ac:cxnSpMkLst>
            <pc:docMk/>
            <pc:sldMk cId="2405822040" sldId="305"/>
            <ac:cxnSpMk id="138" creationId="{EA9E2ECA-6205-4BDB-8181-6ACEF752A7B5}"/>
          </ac:cxnSpMkLst>
        </pc:cxnChg>
        <pc:cxnChg chg="mod">
          <ac:chgData name="" userId="18704901d6efe90a" providerId="LiveId" clId="{B49BC674-F999-4D8F-807B-DB33F273CCAE}" dt="2022-10-11T10:55:11.775" v="10601" actId="478"/>
          <ac:cxnSpMkLst>
            <pc:docMk/>
            <pc:sldMk cId="2405822040" sldId="305"/>
            <ac:cxnSpMk id="139" creationId="{392522A2-67C4-4446-9DAD-C8D403ED01BD}"/>
          </ac:cxnSpMkLst>
        </pc:cxnChg>
        <pc:cxnChg chg="mod">
          <ac:chgData name="" userId="18704901d6efe90a" providerId="LiveId" clId="{B49BC674-F999-4D8F-807B-DB33F273CCAE}" dt="2022-10-11T10:55:11.775" v="10601" actId="478"/>
          <ac:cxnSpMkLst>
            <pc:docMk/>
            <pc:sldMk cId="2405822040" sldId="305"/>
            <ac:cxnSpMk id="147" creationId="{9D8F049C-0771-44BE-9224-B0B626A36739}"/>
          </ac:cxnSpMkLst>
        </pc:cxnChg>
      </pc:sldChg>
      <pc:sldChg chg="addSp delSp modSp add modAnim">
        <pc:chgData name="" userId="18704901d6efe90a" providerId="LiveId" clId="{B49BC674-F999-4D8F-807B-DB33F273CCAE}" dt="2022-10-11T11:10:58.488" v="10958" actId="1076"/>
        <pc:sldMkLst>
          <pc:docMk/>
          <pc:sldMk cId="2934992401" sldId="306"/>
        </pc:sldMkLst>
        <pc:spChg chg="mod">
          <ac:chgData name="" userId="18704901d6efe90a" providerId="LiveId" clId="{B49BC674-F999-4D8F-807B-DB33F273CCAE}" dt="2022-10-11T11:02:49.773" v="10760" actId="20577"/>
          <ac:spMkLst>
            <pc:docMk/>
            <pc:sldMk cId="2934992401" sldId="306"/>
            <ac:spMk id="2" creationId="{00000000-0000-0000-0000-000000000000}"/>
          </ac:spMkLst>
        </pc:spChg>
        <pc:spChg chg="mod">
          <ac:chgData name="" userId="18704901d6efe90a" providerId="LiveId" clId="{B49BC674-F999-4D8F-807B-DB33F273CCAE}" dt="2022-10-11T11:09:32.213" v="10940" actId="20577"/>
          <ac:spMkLst>
            <pc:docMk/>
            <pc:sldMk cId="2934992401" sldId="306"/>
            <ac:spMk id="3" creationId="{00000000-0000-0000-0000-000000000000}"/>
          </ac:spMkLst>
        </pc:spChg>
        <pc:spChg chg="add mod">
          <ac:chgData name="" userId="18704901d6efe90a" providerId="LiveId" clId="{B49BC674-F999-4D8F-807B-DB33F273CCAE}" dt="2022-10-11T11:09:51.515" v="10944" actId="1076"/>
          <ac:spMkLst>
            <pc:docMk/>
            <pc:sldMk cId="2934992401" sldId="306"/>
            <ac:spMk id="5" creationId="{7012DC30-754F-4F5F-98B1-3F7144B40D86}"/>
          </ac:spMkLst>
        </pc:spChg>
        <pc:spChg chg="del">
          <ac:chgData name="" userId="18704901d6efe90a" providerId="LiveId" clId="{B49BC674-F999-4D8F-807B-DB33F273CCAE}" dt="2022-10-11T11:02:04.938" v="10755" actId="478"/>
          <ac:spMkLst>
            <pc:docMk/>
            <pc:sldMk cId="2934992401" sldId="306"/>
            <ac:spMk id="6" creationId="{680AE7B7-025B-4AAE-9149-C6D14FC87808}"/>
          </ac:spMkLst>
        </pc:spChg>
        <pc:spChg chg="add mod">
          <ac:chgData name="" userId="18704901d6efe90a" providerId="LiveId" clId="{B49BC674-F999-4D8F-807B-DB33F273CCAE}" dt="2022-10-11T11:09:21.541" v="10935" actId="1076"/>
          <ac:spMkLst>
            <pc:docMk/>
            <pc:sldMk cId="2934992401" sldId="306"/>
            <ac:spMk id="19" creationId="{61217618-EDAC-4E1B-8D8E-038523B15961}"/>
          </ac:spMkLst>
        </pc:spChg>
        <pc:spChg chg="add mod">
          <ac:chgData name="" userId="18704901d6efe90a" providerId="LiveId" clId="{B49BC674-F999-4D8F-807B-DB33F273CCAE}" dt="2022-10-11T11:10:45.916" v="10956" actId="1076"/>
          <ac:spMkLst>
            <pc:docMk/>
            <pc:sldMk cId="2934992401" sldId="306"/>
            <ac:spMk id="41" creationId="{92276427-2880-4F18-BE7E-019BA5681280}"/>
          </ac:spMkLst>
        </pc:spChg>
        <pc:spChg chg="del">
          <ac:chgData name="" userId="18704901d6efe90a" providerId="LiveId" clId="{B49BC674-F999-4D8F-807B-DB33F273CCAE}" dt="2022-10-11T11:02:04.938" v="10755" actId="478"/>
          <ac:spMkLst>
            <pc:docMk/>
            <pc:sldMk cId="2934992401" sldId="306"/>
            <ac:spMk id="59" creationId="{17AF6466-89DE-4EBE-A5B2-1F0B8D3CC36E}"/>
          </ac:spMkLst>
        </pc:spChg>
        <pc:spChg chg="del">
          <ac:chgData name="" userId="18704901d6efe90a" providerId="LiveId" clId="{B49BC674-F999-4D8F-807B-DB33F273CCAE}" dt="2022-10-11T11:02:04.938" v="10755" actId="478"/>
          <ac:spMkLst>
            <pc:docMk/>
            <pc:sldMk cId="2934992401" sldId="306"/>
            <ac:spMk id="60" creationId="{E14CDAF7-3C6B-49BC-B284-371FD0A05B48}"/>
          </ac:spMkLst>
        </pc:spChg>
        <pc:spChg chg="del">
          <ac:chgData name="" userId="18704901d6efe90a" providerId="LiveId" clId="{B49BC674-F999-4D8F-807B-DB33F273CCAE}" dt="2022-10-11T11:02:04.938" v="10755" actId="478"/>
          <ac:spMkLst>
            <pc:docMk/>
            <pc:sldMk cId="2934992401" sldId="306"/>
            <ac:spMk id="91" creationId="{8F43A41B-205B-4D33-992F-31183AF31211}"/>
          </ac:spMkLst>
        </pc:spChg>
        <pc:spChg chg="del">
          <ac:chgData name="" userId="18704901d6efe90a" providerId="LiveId" clId="{B49BC674-F999-4D8F-807B-DB33F273CCAE}" dt="2022-10-11T11:02:04.938" v="10755" actId="478"/>
          <ac:spMkLst>
            <pc:docMk/>
            <pc:sldMk cId="2934992401" sldId="306"/>
            <ac:spMk id="92" creationId="{1FC476CB-25A9-4D8A-92CF-021068FD5326}"/>
          </ac:spMkLst>
        </pc:spChg>
        <pc:spChg chg="del">
          <ac:chgData name="" userId="18704901d6efe90a" providerId="LiveId" clId="{B49BC674-F999-4D8F-807B-DB33F273CCAE}" dt="2022-10-11T11:02:04.938" v="10755" actId="478"/>
          <ac:spMkLst>
            <pc:docMk/>
            <pc:sldMk cId="2934992401" sldId="306"/>
            <ac:spMk id="93" creationId="{F160DC56-8959-4BA8-8897-F62EA12B9C69}"/>
          </ac:spMkLst>
        </pc:spChg>
        <pc:spChg chg="del">
          <ac:chgData name="" userId="18704901d6efe90a" providerId="LiveId" clId="{B49BC674-F999-4D8F-807B-DB33F273CCAE}" dt="2022-10-11T11:02:04.938" v="10755" actId="478"/>
          <ac:spMkLst>
            <pc:docMk/>
            <pc:sldMk cId="2934992401" sldId="306"/>
            <ac:spMk id="94" creationId="{970AACB4-C0A0-4E4B-87D4-AE0992943CF1}"/>
          </ac:spMkLst>
        </pc:spChg>
        <pc:spChg chg="del">
          <ac:chgData name="" userId="18704901d6efe90a" providerId="LiveId" clId="{B49BC674-F999-4D8F-807B-DB33F273CCAE}" dt="2022-10-11T11:02:04.938" v="10755" actId="478"/>
          <ac:spMkLst>
            <pc:docMk/>
            <pc:sldMk cId="2934992401" sldId="306"/>
            <ac:spMk id="95" creationId="{F40E4468-7C5A-427F-9BB4-4A03F76D62D3}"/>
          </ac:spMkLst>
        </pc:spChg>
        <pc:spChg chg="del">
          <ac:chgData name="" userId="18704901d6efe90a" providerId="LiveId" clId="{B49BC674-F999-4D8F-807B-DB33F273CCAE}" dt="2022-10-11T11:02:04.938" v="10755" actId="478"/>
          <ac:spMkLst>
            <pc:docMk/>
            <pc:sldMk cId="2934992401" sldId="306"/>
            <ac:spMk id="96" creationId="{AAE3BED4-34C8-4928-9D5B-B9611D5B90D7}"/>
          </ac:spMkLst>
        </pc:spChg>
        <pc:spChg chg="del">
          <ac:chgData name="" userId="18704901d6efe90a" providerId="LiveId" clId="{B49BC674-F999-4D8F-807B-DB33F273CCAE}" dt="2022-10-11T11:02:04.938" v="10755" actId="478"/>
          <ac:spMkLst>
            <pc:docMk/>
            <pc:sldMk cId="2934992401" sldId="306"/>
            <ac:spMk id="97" creationId="{71B034C9-11A3-406B-AEBD-FBCFEAFE48B5}"/>
          </ac:spMkLst>
        </pc:spChg>
        <pc:spChg chg="del">
          <ac:chgData name="" userId="18704901d6efe90a" providerId="LiveId" clId="{B49BC674-F999-4D8F-807B-DB33F273CCAE}" dt="2022-10-11T11:02:04.938" v="10755" actId="478"/>
          <ac:spMkLst>
            <pc:docMk/>
            <pc:sldMk cId="2934992401" sldId="306"/>
            <ac:spMk id="98" creationId="{5FF6AD36-5EB6-4AC1-9FDA-D323DFA034C6}"/>
          </ac:spMkLst>
        </pc:spChg>
        <pc:spChg chg="del">
          <ac:chgData name="" userId="18704901d6efe90a" providerId="LiveId" clId="{B49BC674-F999-4D8F-807B-DB33F273CCAE}" dt="2022-10-11T11:02:04.938" v="10755" actId="478"/>
          <ac:spMkLst>
            <pc:docMk/>
            <pc:sldMk cId="2934992401" sldId="306"/>
            <ac:spMk id="99" creationId="{E0471C6B-3E43-4A61-89A8-789A9B09720A}"/>
          </ac:spMkLst>
        </pc:spChg>
        <pc:spChg chg="del">
          <ac:chgData name="" userId="18704901d6efe90a" providerId="LiveId" clId="{B49BC674-F999-4D8F-807B-DB33F273CCAE}" dt="2022-10-11T11:02:04.938" v="10755" actId="478"/>
          <ac:spMkLst>
            <pc:docMk/>
            <pc:sldMk cId="2934992401" sldId="306"/>
            <ac:spMk id="101" creationId="{D601198D-9C56-4509-BA1B-402DDA3B2124}"/>
          </ac:spMkLst>
        </pc:spChg>
        <pc:grpChg chg="add mod">
          <ac:chgData name="" userId="18704901d6efe90a" providerId="LiveId" clId="{B49BC674-F999-4D8F-807B-DB33F273CCAE}" dt="2022-10-11T11:10:58.488" v="10958" actId="1076"/>
          <ac:grpSpMkLst>
            <pc:docMk/>
            <pc:sldMk cId="2934992401" sldId="306"/>
            <ac:grpSpMk id="21" creationId="{90E7B0B0-40BC-4B69-971C-89A5A07C1610}"/>
          </ac:grpSpMkLst>
        </pc:grpChg>
        <pc:picChg chg="add mod">
          <ac:chgData name="" userId="18704901d6efe90a" providerId="LiveId" clId="{B49BC674-F999-4D8F-807B-DB33F273CCAE}" dt="2022-10-11T11:09:36.741" v="10941" actId="1076"/>
          <ac:picMkLst>
            <pc:docMk/>
            <pc:sldMk cId="2934992401" sldId="306"/>
            <ac:picMk id="20" creationId="{CF3B12E0-8B45-46FE-937E-4BF1E0DDF0D8}"/>
          </ac:picMkLst>
        </pc:picChg>
        <pc:picChg chg="del">
          <ac:chgData name="" userId="18704901d6efe90a" providerId="LiveId" clId="{B49BC674-F999-4D8F-807B-DB33F273CCAE}" dt="2022-10-11T11:02:04.938" v="10755" actId="478"/>
          <ac:picMkLst>
            <pc:docMk/>
            <pc:sldMk cId="2934992401" sldId="306"/>
            <ac:picMk id="100" creationId="{D3E3CAB9-BC2E-4CF6-AA4C-AEABECFFCFAD}"/>
          </ac:picMkLst>
        </pc:picChg>
      </pc:sldChg>
      <pc:sldChg chg="addSp delSp modSp add modAnim">
        <pc:chgData name="" userId="18704901d6efe90a" providerId="LiveId" clId="{B49BC674-F999-4D8F-807B-DB33F273CCAE}" dt="2022-10-11T11:19:53.991" v="11103" actId="1038"/>
        <pc:sldMkLst>
          <pc:docMk/>
          <pc:sldMk cId="604673747" sldId="307"/>
        </pc:sldMkLst>
        <pc:spChg chg="mod">
          <ac:chgData name="" userId="18704901d6efe90a" providerId="LiveId" clId="{B49BC674-F999-4D8F-807B-DB33F273CCAE}" dt="2022-10-11T11:18:52.337" v="11066" actId="15"/>
          <ac:spMkLst>
            <pc:docMk/>
            <pc:sldMk cId="604673747" sldId="307"/>
            <ac:spMk id="3" creationId="{00000000-0000-0000-0000-000000000000}"/>
          </ac:spMkLst>
        </pc:spChg>
        <pc:spChg chg="del">
          <ac:chgData name="" userId="18704901d6efe90a" providerId="LiveId" clId="{B49BC674-F999-4D8F-807B-DB33F273CCAE}" dt="2022-10-11T11:18:04.809" v="11040" actId="478"/>
          <ac:spMkLst>
            <pc:docMk/>
            <pc:sldMk cId="604673747" sldId="307"/>
            <ac:spMk id="5" creationId="{7012DC30-754F-4F5F-98B1-3F7144B40D86}"/>
          </ac:spMkLst>
        </pc:spChg>
        <pc:spChg chg="del">
          <ac:chgData name="" userId="18704901d6efe90a" providerId="LiveId" clId="{B49BC674-F999-4D8F-807B-DB33F273CCAE}" dt="2022-10-11T11:18:04.809" v="11040" actId="478"/>
          <ac:spMkLst>
            <pc:docMk/>
            <pc:sldMk cId="604673747" sldId="307"/>
            <ac:spMk id="19" creationId="{61217618-EDAC-4E1B-8D8E-038523B15961}"/>
          </ac:spMkLst>
        </pc:spChg>
        <pc:spChg chg="add mod">
          <ac:chgData name="" userId="18704901d6efe90a" providerId="LiveId" clId="{B49BC674-F999-4D8F-807B-DB33F273CCAE}" dt="2022-10-11T11:19:53.991" v="11103" actId="1038"/>
          <ac:spMkLst>
            <pc:docMk/>
            <pc:sldMk cId="604673747" sldId="307"/>
            <ac:spMk id="40" creationId="{8B749520-C75C-4996-B9E2-6EF57CF8EB7C}"/>
          </ac:spMkLst>
        </pc:spChg>
        <pc:spChg chg="del">
          <ac:chgData name="" userId="18704901d6efe90a" providerId="LiveId" clId="{B49BC674-F999-4D8F-807B-DB33F273CCAE}" dt="2022-10-11T11:18:04.809" v="11040" actId="478"/>
          <ac:spMkLst>
            <pc:docMk/>
            <pc:sldMk cId="604673747" sldId="307"/>
            <ac:spMk id="41" creationId="{92276427-2880-4F18-BE7E-019BA5681280}"/>
          </ac:spMkLst>
        </pc:spChg>
        <pc:spChg chg="add mod">
          <ac:chgData name="" userId="18704901d6efe90a" providerId="LiveId" clId="{B49BC674-F999-4D8F-807B-DB33F273CCAE}" dt="2022-10-11T11:19:53.991" v="11103" actId="1038"/>
          <ac:spMkLst>
            <pc:docMk/>
            <pc:sldMk cId="604673747" sldId="307"/>
            <ac:spMk id="42" creationId="{BC06322D-259D-4570-ACA6-F4BB290BFD57}"/>
          </ac:spMkLst>
        </pc:spChg>
        <pc:spChg chg="add mod">
          <ac:chgData name="" userId="18704901d6efe90a" providerId="LiveId" clId="{B49BC674-F999-4D8F-807B-DB33F273CCAE}" dt="2022-10-11T11:19:53.991" v="11103" actId="1038"/>
          <ac:spMkLst>
            <pc:docMk/>
            <pc:sldMk cId="604673747" sldId="307"/>
            <ac:spMk id="43" creationId="{76D7E11E-FCE7-4AE9-9DE1-E4A13FB16977}"/>
          </ac:spMkLst>
        </pc:spChg>
        <pc:spChg chg="add mod">
          <ac:chgData name="" userId="18704901d6efe90a" providerId="LiveId" clId="{B49BC674-F999-4D8F-807B-DB33F273CCAE}" dt="2022-10-11T11:19:53.991" v="11103" actId="1038"/>
          <ac:spMkLst>
            <pc:docMk/>
            <pc:sldMk cId="604673747" sldId="307"/>
            <ac:spMk id="44" creationId="{7DEBCAA9-C178-4AA3-82AD-8CA41D408B00}"/>
          </ac:spMkLst>
        </pc:spChg>
        <pc:spChg chg="add mod">
          <ac:chgData name="" userId="18704901d6efe90a" providerId="LiveId" clId="{B49BC674-F999-4D8F-807B-DB33F273CCAE}" dt="2022-10-11T11:19:53.991" v="11103" actId="1038"/>
          <ac:spMkLst>
            <pc:docMk/>
            <pc:sldMk cId="604673747" sldId="307"/>
            <ac:spMk id="45" creationId="{8A6CF95E-9280-4CA9-BF87-4C8B562FD720}"/>
          </ac:spMkLst>
        </pc:spChg>
        <pc:spChg chg="add mod">
          <ac:chgData name="" userId="18704901d6efe90a" providerId="LiveId" clId="{B49BC674-F999-4D8F-807B-DB33F273CCAE}" dt="2022-10-11T11:19:53.991" v="11103" actId="1038"/>
          <ac:spMkLst>
            <pc:docMk/>
            <pc:sldMk cId="604673747" sldId="307"/>
            <ac:spMk id="46" creationId="{A2A0A101-B9EC-4C34-A4AF-2EFDFE1C1E67}"/>
          </ac:spMkLst>
        </pc:spChg>
        <pc:spChg chg="add mod">
          <ac:chgData name="" userId="18704901d6efe90a" providerId="LiveId" clId="{B49BC674-F999-4D8F-807B-DB33F273CCAE}" dt="2022-10-11T11:19:53.991" v="11103" actId="1038"/>
          <ac:spMkLst>
            <pc:docMk/>
            <pc:sldMk cId="604673747" sldId="307"/>
            <ac:spMk id="47" creationId="{CA8CAEC4-4D10-4B60-8EC1-0281E91D4623}"/>
          </ac:spMkLst>
        </pc:spChg>
        <pc:spChg chg="add mod">
          <ac:chgData name="" userId="18704901d6efe90a" providerId="LiveId" clId="{B49BC674-F999-4D8F-807B-DB33F273CCAE}" dt="2022-10-11T11:19:53.991" v="11103" actId="1038"/>
          <ac:spMkLst>
            <pc:docMk/>
            <pc:sldMk cId="604673747" sldId="307"/>
            <ac:spMk id="48" creationId="{E5C456A2-6303-4DF3-8956-064FA1660E41}"/>
          </ac:spMkLst>
        </pc:spChg>
        <pc:spChg chg="add mod">
          <ac:chgData name="" userId="18704901d6efe90a" providerId="LiveId" clId="{B49BC674-F999-4D8F-807B-DB33F273CCAE}" dt="2022-10-11T11:19:53.991" v="11103" actId="1038"/>
          <ac:spMkLst>
            <pc:docMk/>
            <pc:sldMk cId="604673747" sldId="307"/>
            <ac:spMk id="49" creationId="{3BCD5169-7E31-466B-A236-DE64A0CAE81C}"/>
          </ac:spMkLst>
        </pc:spChg>
        <pc:grpChg chg="del">
          <ac:chgData name="" userId="18704901d6efe90a" providerId="LiveId" clId="{B49BC674-F999-4D8F-807B-DB33F273CCAE}" dt="2022-10-11T11:18:04.809" v="11040" actId="478"/>
          <ac:grpSpMkLst>
            <pc:docMk/>
            <pc:sldMk cId="604673747" sldId="307"/>
            <ac:grpSpMk id="21" creationId="{90E7B0B0-40BC-4B69-971C-89A5A07C1610}"/>
          </ac:grpSpMkLst>
        </pc:grpChg>
        <pc:picChg chg="del">
          <ac:chgData name="" userId="18704901d6efe90a" providerId="LiveId" clId="{B49BC674-F999-4D8F-807B-DB33F273CCAE}" dt="2022-10-11T11:18:06.511" v="11041" actId="478"/>
          <ac:picMkLst>
            <pc:docMk/>
            <pc:sldMk cId="604673747" sldId="307"/>
            <ac:picMk id="20" creationId="{CF3B12E0-8B45-46FE-937E-4BF1E0DDF0D8}"/>
          </ac:picMkLst>
        </pc:picChg>
        <pc:cxnChg chg="mod">
          <ac:chgData name="" userId="18704901d6efe90a" providerId="LiveId" clId="{B49BC674-F999-4D8F-807B-DB33F273CCAE}" dt="2022-10-11T11:18:04.809" v="11040" actId="478"/>
          <ac:cxnSpMkLst>
            <pc:docMk/>
            <pc:sldMk cId="604673747" sldId="307"/>
            <ac:cxnSpMk id="32" creationId="{555F45DF-7F4A-44C3-9031-255D1DB88F91}"/>
          </ac:cxnSpMkLst>
        </pc:cxnChg>
        <pc:cxnChg chg="mod">
          <ac:chgData name="" userId="18704901d6efe90a" providerId="LiveId" clId="{B49BC674-F999-4D8F-807B-DB33F273CCAE}" dt="2022-10-11T11:18:04.809" v="11040" actId="478"/>
          <ac:cxnSpMkLst>
            <pc:docMk/>
            <pc:sldMk cId="604673747" sldId="307"/>
            <ac:cxnSpMk id="33" creationId="{F6FB5BE8-48AE-4516-8716-2335CF755955}"/>
          </ac:cxnSpMkLst>
        </pc:cxnChg>
        <pc:cxnChg chg="mod">
          <ac:chgData name="" userId="18704901d6efe90a" providerId="LiveId" clId="{B49BC674-F999-4D8F-807B-DB33F273CCAE}" dt="2022-10-11T11:18:04.809" v="11040" actId="478"/>
          <ac:cxnSpMkLst>
            <pc:docMk/>
            <pc:sldMk cId="604673747" sldId="307"/>
            <ac:cxnSpMk id="34" creationId="{A41036A2-DBDF-4DC4-BE0B-60711B2664D4}"/>
          </ac:cxnSpMkLst>
        </pc:cxnChg>
        <pc:cxnChg chg="mod">
          <ac:chgData name="" userId="18704901d6efe90a" providerId="LiveId" clId="{B49BC674-F999-4D8F-807B-DB33F273CCAE}" dt="2022-10-11T11:18:04.809" v="11040" actId="478"/>
          <ac:cxnSpMkLst>
            <pc:docMk/>
            <pc:sldMk cId="604673747" sldId="307"/>
            <ac:cxnSpMk id="35" creationId="{96913C5C-3F5C-4085-8B40-32DC26F2BA46}"/>
          </ac:cxnSpMkLst>
        </pc:cxnChg>
        <pc:cxnChg chg="mod">
          <ac:chgData name="" userId="18704901d6efe90a" providerId="LiveId" clId="{B49BC674-F999-4D8F-807B-DB33F273CCAE}" dt="2022-10-11T11:18:04.809" v="11040" actId="478"/>
          <ac:cxnSpMkLst>
            <pc:docMk/>
            <pc:sldMk cId="604673747" sldId="307"/>
            <ac:cxnSpMk id="36" creationId="{ED5369FB-A61D-45BA-95E3-6A7DE84E15BC}"/>
          </ac:cxnSpMkLst>
        </pc:cxnChg>
        <pc:cxnChg chg="mod">
          <ac:chgData name="" userId="18704901d6efe90a" providerId="LiveId" clId="{B49BC674-F999-4D8F-807B-DB33F273CCAE}" dt="2022-10-11T11:18:04.809" v="11040" actId="478"/>
          <ac:cxnSpMkLst>
            <pc:docMk/>
            <pc:sldMk cId="604673747" sldId="307"/>
            <ac:cxnSpMk id="37" creationId="{DCE1AC64-8AD0-41B3-9370-4A8D956D9804}"/>
          </ac:cxnSpMkLst>
        </pc:cxnChg>
        <pc:cxnChg chg="mod">
          <ac:chgData name="" userId="18704901d6efe90a" providerId="LiveId" clId="{B49BC674-F999-4D8F-807B-DB33F273CCAE}" dt="2022-10-11T11:18:04.809" v="11040" actId="478"/>
          <ac:cxnSpMkLst>
            <pc:docMk/>
            <pc:sldMk cId="604673747" sldId="307"/>
            <ac:cxnSpMk id="38" creationId="{A95B5F06-6DD8-4992-BD64-409C00B2CD07}"/>
          </ac:cxnSpMkLst>
        </pc:cxnChg>
        <pc:cxnChg chg="mod">
          <ac:chgData name="" userId="18704901d6efe90a" providerId="LiveId" clId="{B49BC674-F999-4D8F-807B-DB33F273CCAE}" dt="2022-10-11T11:18:04.809" v="11040" actId="478"/>
          <ac:cxnSpMkLst>
            <pc:docMk/>
            <pc:sldMk cId="604673747" sldId="307"/>
            <ac:cxnSpMk id="39" creationId="{843CA765-51C4-4B1A-85D2-F7B905F1A005}"/>
          </ac:cxnSpMkLst>
        </pc:cxnChg>
      </pc:sldChg>
      <pc:sldChg chg="addSp delSp modSp modAnim modNotesTx">
        <pc:chgData name="" userId="18704901d6efe90a" providerId="LiveId" clId="{B49BC674-F999-4D8F-807B-DB33F273CCAE}" dt="2022-10-12T04:42:01.008" v="11673" actId="1076"/>
        <pc:sldMkLst>
          <pc:docMk/>
          <pc:sldMk cId="86069049" sldId="313"/>
        </pc:sldMkLst>
        <pc:spChg chg="mod">
          <ac:chgData name="" userId="18704901d6efe90a" providerId="LiveId" clId="{B49BC674-F999-4D8F-807B-DB33F273CCAE}" dt="2022-10-12T04:40:18.717" v="11548" actId="20577"/>
          <ac:spMkLst>
            <pc:docMk/>
            <pc:sldMk cId="86069049" sldId="313"/>
            <ac:spMk id="3" creationId="{00000000-0000-0000-0000-000000000000}"/>
          </ac:spMkLst>
        </pc:spChg>
        <pc:spChg chg="add del mod">
          <ac:chgData name="" userId="18704901d6efe90a" providerId="LiveId" clId="{B49BC674-F999-4D8F-807B-DB33F273CCAE}" dt="2022-10-12T04:30:10.172" v="11352"/>
          <ac:spMkLst>
            <pc:docMk/>
            <pc:sldMk cId="86069049" sldId="313"/>
            <ac:spMk id="5" creationId="{C43D3562-771E-4060-B6ED-E3D1E8D5D5A2}"/>
          </ac:spMkLst>
        </pc:spChg>
        <pc:spChg chg="add del mod">
          <ac:chgData name="" userId="18704901d6efe90a" providerId="LiveId" clId="{B49BC674-F999-4D8F-807B-DB33F273CCAE}" dt="2022-10-12T04:32:50.584" v="11382" actId="478"/>
          <ac:spMkLst>
            <pc:docMk/>
            <pc:sldMk cId="86069049" sldId="313"/>
            <ac:spMk id="6" creationId="{1167E8D0-3257-4007-B6E5-DD8476F65761}"/>
          </ac:spMkLst>
        </pc:spChg>
        <pc:spChg chg="add del mod">
          <ac:chgData name="" userId="18704901d6efe90a" providerId="LiveId" clId="{B49BC674-F999-4D8F-807B-DB33F273CCAE}" dt="2022-10-12T04:33:13.635" v="11389" actId="478"/>
          <ac:spMkLst>
            <pc:docMk/>
            <pc:sldMk cId="86069049" sldId="313"/>
            <ac:spMk id="7" creationId="{93507B3F-9C39-46AA-9E7F-6051EA457793}"/>
          </ac:spMkLst>
        </pc:spChg>
        <pc:spChg chg="add mod">
          <ac:chgData name="" userId="18704901d6efe90a" providerId="LiveId" clId="{B49BC674-F999-4D8F-807B-DB33F273CCAE}" dt="2022-10-12T04:40:02.768" v="11544" actId="1076"/>
          <ac:spMkLst>
            <pc:docMk/>
            <pc:sldMk cId="86069049" sldId="313"/>
            <ac:spMk id="8" creationId="{7D3E4032-CF91-441D-9B70-B0EB1CD4389D}"/>
          </ac:spMkLst>
        </pc:spChg>
        <pc:spChg chg="add del mod">
          <ac:chgData name="" userId="18704901d6efe90a" providerId="LiveId" clId="{B49BC674-F999-4D8F-807B-DB33F273CCAE}" dt="2022-10-12T04:34:41.347" v="11419" actId="478"/>
          <ac:spMkLst>
            <pc:docMk/>
            <pc:sldMk cId="86069049" sldId="313"/>
            <ac:spMk id="9" creationId="{66984073-B097-46C8-81F8-B3209AF79882}"/>
          </ac:spMkLst>
        </pc:spChg>
        <pc:spChg chg="add mod">
          <ac:chgData name="" userId="18704901d6efe90a" providerId="LiveId" clId="{B49BC674-F999-4D8F-807B-DB33F273CCAE}" dt="2022-10-12T04:40:07.800" v="11545" actId="1076"/>
          <ac:spMkLst>
            <pc:docMk/>
            <pc:sldMk cId="86069049" sldId="313"/>
            <ac:spMk id="10" creationId="{139A1AEE-B931-41DD-B543-70C1B3AA33F2}"/>
          </ac:spMkLst>
        </pc:spChg>
        <pc:spChg chg="add mod">
          <ac:chgData name="" userId="18704901d6efe90a" providerId="LiveId" clId="{B49BC674-F999-4D8F-807B-DB33F273CCAE}" dt="2022-10-12T04:40:27.642" v="11550" actId="1076"/>
          <ac:spMkLst>
            <pc:docMk/>
            <pc:sldMk cId="86069049" sldId="313"/>
            <ac:spMk id="11" creationId="{08631D36-24CA-4174-99B5-7E4ACBC8F051}"/>
          </ac:spMkLst>
        </pc:spChg>
        <pc:spChg chg="add mod">
          <ac:chgData name="" userId="18704901d6efe90a" providerId="LiveId" clId="{B49BC674-F999-4D8F-807B-DB33F273CCAE}" dt="2022-10-12T04:42:01.008" v="11673" actId="1076"/>
          <ac:spMkLst>
            <pc:docMk/>
            <pc:sldMk cId="86069049" sldId="313"/>
            <ac:spMk id="13" creationId="{F8DADC89-FAAE-4BE3-8285-AEF29473B38C}"/>
          </ac:spMkLst>
        </pc:spChg>
        <pc:picChg chg="add mod">
          <ac:chgData name="" userId="18704901d6efe90a" providerId="LiveId" clId="{B49BC674-F999-4D8F-807B-DB33F273CCAE}" dt="2022-10-12T04:40:23.426" v="11549" actId="1076"/>
          <ac:picMkLst>
            <pc:docMk/>
            <pc:sldMk cId="86069049" sldId="313"/>
            <ac:picMk id="12" creationId="{50AF2FC0-43D5-4C0E-8E5D-B8B6F08E2E51}"/>
          </ac:picMkLst>
        </pc:picChg>
      </pc:sldChg>
      <pc:sldChg chg="modSp modNotesTx">
        <pc:chgData name="" userId="18704901d6efe90a" providerId="LiveId" clId="{B49BC674-F999-4D8F-807B-DB33F273CCAE}" dt="2022-10-12T04:43:21.074" v="11677" actId="20577"/>
        <pc:sldMkLst>
          <pc:docMk/>
          <pc:sldMk cId="3935141999" sldId="314"/>
        </pc:sldMkLst>
        <pc:spChg chg="mod">
          <ac:chgData name="" userId="18704901d6efe90a" providerId="LiveId" clId="{B49BC674-F999-4D8F-807B-DB33F273CCAE}" dt="2022-10-12T04:43:21.074" v="11677" actId="20577"/>
          <ac:spMkLst>
            <pc:docMk/>
            <pc:sldMk cId="3935141999" sldId="314"/>
            <ac:spMk id="3" creationId="{00000000-0000-0000-0000-000000000000}"/>
          </ac:spMkLst>
        </pc:spChg>
      </pc:sldChg>
      <pc:sldMasterChg chg="addSldLayout delSldLayout">
        <pc:chgData name="" userId="18704901d6efe90a" providerId="LiveId" clId="{B49BC674-F999-4D8F-807B-DB33F273CCAE}" dt="2022-09-30T00:30:29.636" v="81" actId="2696"/>
        <pc:sldMasterMkLst>
          <pc:docMk/>
          <pc:sldMasterMk cId="2382892320" sldId="2147483660"/>
        </pc:sldMasterMkLst>
        <pc:sldLayoutChg chg="add del">
          <pc:chgData name="" userId="18704901d6efe90a" providerId="LiveId" clId="{B49BC674-F999-4D8F-807B-DB33F273CCAE}" dt="2022-09-30T00:30:29.636" v="81" actId="2696"/>
          <pc:sldLayoutMkLst>
            <pc:docMk/>
            <pc:sldMasterMk cId="2382892320" sldId="2147483660"/>
            <pc:sldLayoutMk cId="3725057825" sldId="2147483671"/>
          </pc:sldLayoutMkLst>
        </pc:sldLayoutChg>
      </pc:sldMasterChg>
    </pc:docChg>
  </pc:docChgLst>
  <pc:docChgLst>
    <pc:chgData name="李 传艺" userId="18704901d6efe90a" providerId="LiveId" clId="{E12C7C36-0B99-9D4E-A610-9B9C2F51EF42}"/>
    <pc:docChg chg="modSld">
      <pc:chgData name="李 传艺" userId="18704901d6efe90a" providerId="LiveId" clId="{E12C7C36-0B99-9D4E-A610-9B9C2F51EF42}" dt="2022-10-12T04:57:33.755" v="5" actId="1076"/>
      <pc:docMkLst>
        <pc:docMk/>
      </pc:docMkLst>
      <pc:sldChg chg="addSp modSp modAnim">
        <pc:chgData name="李 传艺" userId="18704901d6efe90a" providerId="LiveId" clId="{E12C7C36-0B99-9D4E-A610-9B9C2F51EF42}" dt="2022-10-12T04:57:33.755" v="5" actId="1076"/>
        <pc:sldMkLst>
          <pc:docMk/>
          <pc:sldMk cId="3935141999" sldId="314"/>
        </pc:sldMkLst>
        <pc:picChg chg="add mod">
          <ac:chgData name="李 传艺" userId="18704901d6efe90a" providerId="LiveId" clId="{E12C7C36-0B99-9D4E-A610-9B9C2F51EF42}" dt="2022-10-12T04:57:33.755" v="5" actId="1076"/>
          <ac:picMkLst>
            <pc:docMk/>
            <pc:sldMk cId="3935141999" sldId="314"/>
            <ac:picMk id="5" creationId="{955B237E-C89E-E949-88BF-08970D08F77F}"/>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23E2A-D42C-4703-9408-54A0DB3AAF4F}" type="datetimeFigureOut">
              <a:rPr lang="zh-CN" altLang="en-US" smtClean="0"/>
              <a:t>2022/10/12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6F526-CE57-497B-9E14-5A2A076A9162}" type="slidenum">
              <a:rPr lang="zh-CN" altLang="en-US" smtClean="0"/>
              <a:t>‹#›</a:t>
            </a:fld>
            <a:endParaRPr lang="zh-CN" altLang="en-US"/>
          </a:p>
        </p:txBody>
      </p:sp>
    </p:spTree>
    <p:extLst>
      <p:ext uri="{BB962C8B-B14F-4D97-AF65-F5344CB8AC3E}">
        <p14:creationId xmlns:p14="http://schemas.microsoft.com/office/powerpoint/2010/main" val="1655470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3</a:t>
            </a:fld>
            <a:endParaRPr lang="zh-CN" altLang="en-US"/>
          </a:p>
        </p:txBody>
      </p:sp>
    </p:spTree>
    <p:extLst>
      <p:ext uri="{BB962C8B-B14F-4D97-AF65-F5344CB8AC3E}">
        <p14:creationId xmlns:p14="http://schemas.microsoft.com/office/powerpoint/2010/main" val="2500870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13</a:t>
            </a:fld>
            <a:endParaRPr lang="zh-CN" altLang="en-US"/>
          </a:p>
        </p:txBody>
      </p:sp>
    </p:spTree>
    <p:extLst>
      <p:ext uri="{BB962C8B-B14F-4D97-AF65-F5344CB8AC3E}">
        <p14:creationId xmlns:p14="http://schemas.microsoft.com/office/powerpoint/2010/main" val="306950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14</a:t>
            </a:fld>
            <a:endParaRPr lang="zh-CN" altLang="en-US"/>
          </a:p>
        </p:txBody>
      </p:sp>
    </p:spTree>
    <p:extLst>
      <p:ext uri="{BB962C8B-B14F-4D97-AF65-F5344CB8AC3E}">
        <p14:creationId xmlns:p14="http://schemas.microsoft.com/office/powerpoint/2010/main" val="4293566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15</a:t>
            </a:fld>
            <a:endParaRPr lang="zh-CN" altLang="en-US"/>
          </a:p>
        </p:txBody>
      </p:sp>
    </p:spTree>
    <p:extLst>
      <p:ext uri="{BB962C8B-B14F-4D97-AF65-F5344CB8AC3E}">
        <p14:creationId xmlns:p14="http://schemas.microsoft.com/office/powerpoint/2010/main" val="3107920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16</a:t>
            </a:fld>
            <a:endParaRPr lang="zh-CN" altLang="en-US"/>
          </a:p>
        </p:txBody>
      </p:sp>
    </p:spTree>
    <p:extLst>
      <p:ext uri="{BB962C8B-B14F-4D97-AF65-F5344CB8AC3E}">
        <p14:creationId xmlns:p14="http://schemas.microsoft.com/office/powerpoint/2010/main" val="311997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17</a:t>
            </a:fld>
            <a:endParaRPr lang="zh-CN" altLang="en-US"/>
          </a:p>
        </p:txBody>
      </p:sp>
    </p:spTree>
    <p:extLst>
      <p:ext uri="{BB962C8B-B14F-4D97-AF65-F5344CB8AC3E}">
        <p14:creationId xmlns:p14="http://schemas.microsoft.com/office/powerpoint/2010/main" val="3674918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18</a:t>
            </a:fld>
            <a:endParaRPr lang="zh-CN" altLang="en-US"/>
          </a:p>
        </p:txBody>
      </p:sp>
    </p:spTree>
    <p:extLst>
      <p:ext uri="{BB962C8B-B14F-4D97-AF65-F5344CB8AC3E}">
        <p14:creationId xmlns:p14="http://schemas.microsoft.com/office/powerpoint/2010/main" val="221500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19</a:t>
            </a:fld>
            <a:endParaRPr lang="zh-CN" altLang="en-US"/>
          </a:p>
        </p:txBody>
      </p:sp>
    </p:spTree>
    <p:extLst>
      <p:ext uri="{BB962C8B-B14F-4D97-AF65-F5344CB8AC3E}">
        <p14:creationId xmlns:p14="http://schemas.microsoft.com/office/powerpoint/2010/main" val="847718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20</a:t>
            </a:fld>
            <a:endParaRPr lang="zh-CN" altLang="en-US"/>
          </a:p>
        </p:txBody>
      </p:sp>
    </p:spTree>
    <p:extLst>
      <p:ext uri="{BB962C8B-B14F-4D97-AF65-F5344CB8AC3E}">
        <p14:creationId xmlns:p14="http://schemas.microsoft.com/office/powerpoint/2010/main" val="2099862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22</a:t>
            </a:fld>
            <a:endParaRPr lang="zh-CN" altLang="en-US"/>
          </a:p>
        </p:txBody>
      </p:sp>
    </p:spTree>
    <p:extLst>
      <p:ext uri="{BB962C8B-B14F-4D97-AF65-F5344CB8AC3E}">
        <p14:creationId xmlns:p14="http://schemas.microsoft.com/office/powerpoint/2010/main" val="3278064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23</a:t>
            </a:fld>
            <a:endParaRPr lang="zh-CN" altLang="en-US"/>
          </a:p>
        </p:txBody>
      </p:sp>
    </p:spTree>
    <p:extLst>
      <p:ext uri="{BB962C8B-B14F-4D97-AF65-F5344CB8AC3E}">
        <p14:creationId xmlns:p14="http://schemas.microsoft.com/office/powerpoint/2010/main" val="205577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强一致性：更新过的数据，后续访问都能看到</a:t>
            </a:r>
            <a:endParaRPr lang="en-US" altLang="zh-CN" dirty="0"/>
          </a:p>
          <a:p>
            <a:r>
              <a:rPr lang="zh-CN" altLang="en-US" dirty="0"/>
              <a:t>弱一致性：能容忍后续的部分或者全部访问不到</a:t>
            </a:r>
            <a:endParaRPr lang="en-US" altLang="zh-CN" dirty="0"/>
          </a:p>
          <a:p>
            <a:r>
              <a:rPr lang="zh-CN" altLang="en-US" dirty="0"/>
              <a:t>最终一致性：如果经过一段时间后要求能访问到更新后的数据，称为最终一致性</a:t>
            </a:r>
          </a:p>
        </p:txBody>
      </p:sp>
      <p:sp>
        <p:nvSpPr>
          <p:cNvPr id="4" name="灯片编号占位符 3"/>
          <p:cNvSpPr>
            <a:spLocks noGrp="1"/>
          </p:cNvSpPr>
          <p:nvPr>
            <p:ph type="sldNum" sz="quarter" idx="10"/>
          </p:nvPr>
        </p:nvSpPr>
        <p:spPr/>
        <p:txBody>
          <a:bodyPr/>
          <a:lstStyle/>
          <a:p>
            <a:fld id="{4AB6F526-CE57-497B-9E14-5A2A076A9162}" type="slidenum">
              <a:rPr lang="zh-CN" altLang="en-US" smtClean="0"/>
              <a:t>4</a:t>
            </a:fld>
            <a:endParaRPr lang="zh-CN" altLang="en-US"/>
          </a:p>
        </p:txBody>
      </p:sp>
    </p:spTree>
    <p:extLst>
      <p:ext uri="{BB962C8B-B14F-4D97-AF65-F5344CB8AC3E}">
        <p14:creationId xmlns:p14="http://schemas.microsoft.com/office/powerpoint/2010/main" val="165317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24</a:t>
            </a:fld>
            <a:endParaRPr lang="zh-CN" altLang="en-US"/>
          </a:p>
        </p:txBody>
      </p:sp>
    </p:spTree>
    <p:extLst>
      <p:ext uri="{BB962C8B-B14F-4D97-AF65-F5344CB8AC3E}">
        <p14:creationId xmlns:p14="http://schemas.microsoft.com/office/powerpoint/2010/main" val="3564987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25</a:t>
            </a:fld>
            <a:endParaRPr lang="zh-CN" altLang="en-US"/>
          </a:p>
        </p:txBody>
      </p:sp>
    </p:spTree>
    <p:extLst>
      <p:ext uri="{BB962C8B-B14F-4D97-AF65-F5344CB8AC3E}">
        <p14:creationId xmlns:p14="http://schemas.microsoft.com/office/powerpoint/2010/main" val="4204802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27</a:t>
            </a:fld>
            <a:endParaRPr lang="zh-CN" altLang="en-US"/>
          </a:p>
        </p:txBody>
      </p:sp>
    </p:spTree>
    <p:extLst>
      <p:ext uri="{BB962C8B-B14F-4D97-AF65-F5344CB8AC3E}">
        <p14:creationId xmlns:p14="http://schemas.microsoft.com/office/powerpoint/2010/main" val="2067909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28</a:t>
            </a:fld>
            <a:endParaRPr lang="zh-CN" altLang="en-US"/>
          </a:p>
        </p:txBody>
      </p:sp>
    </p:spTree>
    <p:extLst>
      <p:ext uri="{BB962C8B-B14F-4D97-AF65-F5344CB8AC3E}">
        <p14:creationId xmlns:p14="http://schemas.microsoft.com/office/powerpoint/2010/main" val="3069253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29</a:t>
            </a:fld>
            <a:endParaRPr lang="zh-CN" altLang="en-US"/>
          </a:p>
        </p:txBody>
      </p:sp>
    </p:spTree>
    <p:extLst>
      <p:ext uri="{BB962C8B-B14F-4D97-AF65-F5344CB8AC3E}">
        <p14:creationId xmlns:p14="http://schemas.microsoft.com/office/powerpoint/2010/main" val="2096426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30</a:t>
            </a:fld>
            <a:endParaRPr lang="zh-CN" altLang="en-US"/>
          </a:p>
        </p:txBody>
      </p:sp>
    </p:spTree>
    <p:extLst>
      <p:ext uri="{BB962C8B-B14F-4D97-AF65-F5344CB8AC3E}">
        <p14:creationId xmlns:p14="http://schemas.microsoft.com/office/powerpoint/2010/main" val="259564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5</a:t>
            </a:fld>
            <a:endParaRPr lang="zh-CN" altLang="en-US"/>
          </a:p>
        </p:txBody>
      </p:sp>
    </p:spTree>
    <p:extLst>
      <p:ext uri="{BB962C8B-B14F-4D97-AF65-F5344CB8AC3E}">
        <p14:creationId xmlns:p14="http://schemas.microsoft.com/office/powerpoint/2010/main" val="173806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强一致性：更新过的数据，后续访问都能看到</a:t>
            </a:r>
            <a:endParaRPr lang="en-US" altLang="zh-CN" dirty="0"/>
          </a:p>
          <a:p>
            <a:r>
              <a:rPr lang="zh-CN" altLang="en-US" dirty="0"/>
              <a:t>弱一致性：能容忍后续的部分或者全部访问不到</a:t>
            </a:r>
            <a:endParaRPr lang="en-US" altLang="zh-CN" dirty="0"/>
          </a:p>
          <a:p>
            <a:r>
              <a:rPr lang="zh-CN" altLang="en-US" dirty="0"/>
              <a:t>最终一致性：如果经过一段时间后要求能访问到更新后的数据，称为最终一致性</a:t>
            </a:r>
          </a:p>
        </p:txBody>
      </p:sp>
      <p:sp>
        <p:nvSpPr>
          <p:cNvPr id="4" name="灯片编号占位符 3"/>
          <p:cNvSpPr>
            <a:spLocks noGrp="1"/>
          </p:cNvSpPr>
          <p:nvPr>
            <p:ph type="sldNum" sz="quarter" idx="10"/>
          </p:nvPr>
        </p:nvSpPr>
        <p:spPr/>
        <p:txBody>
          <a:bodyPr/>
          <a:lstStyle/>
          <a:p>
            <a:fld id="{4AB6F526-CE57-497B-9E14-5A2A076A9162}" type="slidenum">
              <a:rPr lang="zh-CN" altLang="en-US" smtClean="0"/>
              <a:t>6</a:t>
            </a:fld>
            <a:endParaRPr lang="zh-CN" altLang="en-US"/>
          </a:p>
        </p:txBody>
      </p:sp>
    </p:spTree>
    <p:extLst>
      <p:ext uri="{BB962C8B-B14F-4D97-AF65-F5344CB8AC3E}">
        <p14:creationId xmlns:p14="http://schemas.microsoft.com/office/powerpoint/2010/main" val="58779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7</a:t>
            </a:fld>
            <a:endParaRPr lang="zh-CN" altLang="en-US"/>
          </a:p>
        </p:txBody>
      </p:sp>
    </p:spTree>
    <p:extLst>
      <p:ext uri="{BB962C8B-B14F-4D97-AF65-F5344CB8AC3E}">
        <p14:creationId xmlns:p14="http://schemas.microsoft.com/office/powerpoint/2010/main" val="1171261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8</a:t>
            </a:fld>
            <a:endParaRPr lang="zh-CN" altLang="en-US"/>
          </a:p>
        </p:txBody>
      </p:sp>
    </p:spTree>
    <p:extLst>
      <p:ext uri="{BB962C8B-B14F-4D97-AF65-F5344CB8AC3E}">
        <p14:creationId xmlns:p14="http://schemas.microsoft.com/office/powerpoint/2010/main" val="1278037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9</a:t>
            </a:fld>
            <a:endParaRPr lang="zh-CN" altLang="en-US"/>
          </a:p>
        </p:txBody>
      </p:sp>
    </p:spTree>
    <p:extLst>
      <p:ext uri="{BB962C8B-B14F-4D97-AF65-F5344CB8AC3E}">
        <p14:creationId xmlns:p14="http://schemas.microsoft.com/office/powerpoint/2010/main" val="325393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11</a:t>
            </a:fld>
            <a:endParaRPr lang="zh-CN" altLang="en-US"/>
          </a:p>
        </p:txBody>
      </p:sp>
    </p:spTree>
    <p:extLst>
      <p:ext uri="{BB962C8B-B14F-4D97-AF65-F5344CB8AC3E}">
        <p14:creationId xmlns:p14="http://schemas.microsoft.com/office/powerpoint/2010/main" val="399397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12</a:t>
            </a:fld>
            <a:endParaRPr lang="zh-CN" altLang="en-US"/>
          </a:p>
        </p:txBody>
      </p:sp>
    </p:spTree>
    <p:extLst>
      <p:ext uri="{BB962C8B-B14F-4D97-AF65-F5344CB8AC3E}">
        <p14:creationId xmlns:p14="http://schemas.microsoft.com/office/powerpoint/2010/main" val="1101415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20455" y="287306"/>
            <a:ext cx="7886700" cy="649110"/>
          </a:xfrm>
        </p:spPr>
        <p:txBody>
          <a:bodyPr>
            <a:normAutofit/>
          </a:bodyPr>
          <a:lstStyle>
            <a:lvl1pPr algn="ctr">
              <a:defRPr sz="2025" b="1">
                <a:solidFill>
                  <a:srgbClr val="6F0E6F"/>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420456" y="1188138"/>
            <a:ext cx="8301514" cy="5183188"/>
          </a:xfrm>
        </p:spPr>
        <p:txBody>
          <a:bodyPr/>
          <a:lstStyle>
            <a:lvl1pPr>
              <a:defRPr sz="1238" b="0">
                <a:solidFill>
                  <a:schemeClr val="tx1"/>
                </a:solidFill>
                <a:latin typeface="微软雅黑" panose="020B0503020204020204" pitchFamily="34" charset="-122"/>
                <a:ea typeface="微软雅黑" panose="020B0503020204020204" pitchFamily="34" charset="-122"/>
              </a:defRPr>
            </a:lvl1pPr>
            <a:lvl2pPr>
              <a:defRPr sz="1125" b="0">
                <a:solidFill>
                  <a:schemeClr val="tx1"/>
                </a:solidFill>
                <a:latin typeface="微软雅黑" panose="020B0503020204020204" pitchFamily="34" charset="-122"/>
                <a:ea typeface="微软雅黑" panose="020B0503020204020204" pitchFamily="34" charset="-122"/>
              </a:defRPr>
            </a:lvl2pPr>
            <a:lvl3pPr>
              <a:defRPr sz="1125" b="0">
                <a:solidFill>
                  <a:schemeClr val="tx1"/>
                </a:solidFill>
                <a:latin typeface="微软雅黑" panose="020B0503020204020204" pitchFamily="34" charset="-122"/>
                <a:ea typeface="微软雅黑" panose="020B0503020204020204" pitchFamily="34" charset="-122"/>
              </a:defRPr>
            </a:lvl3pPr>
            <a:lvl4pPr>
              <a:defRPr sz="1125" b="0">
                <a:solidFill>
                  <a:schemeClr val="tx1"/>
                </a:solidFill>
                <a:latin typeface="微软雅黑" panose="020B0503020204020204" pitchFamily="34" charset="-122"/>
                <a:ea typeface="微软雅黑" panose="020B0503020204020204" pitchFamily="34" charset="-122"/>
              </a:defRPr>
            </a:lvl4pPr>
            <a:lvl5pPr>
              <a:defRPr sz="1125" b="0">
                <a:solidFill>
                  <a:schemeClr val="tx1"/>
                </a:solidFill>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Slide Number Placeholder 5"/>
          <p:cNvSpPr>
            <a:spLocks noGrp="1"/>
          </p:cNvSpPr>
          <p:nvPr>
            <p:ph type="sldNum" sz="quarter" idx="12"/>
          </p:nvPr>
        </p:nvSpPr>
        <p:spPr>
          <a:xfrm>
            <a:off x="8353749" y="6384713"/>
            <a:ext cx="637186" cy="287222"/>
          </a:xfrm>
        </p:spPr>
        <p:txBody>
          <a:bodyPr/>
          <a:lstStyle>
            <a:lvl1pPr algn="r">
              <a:defRPr sz="1238" b="0">
                <a:solidFill>
                  <a:srgbClr val="6F0E6F"/>
                </a:solidFill>
                <a:latin typeface="Arial" panose="020B0604020202020204" pitchFamily="34" charset="0"/>
                <a:ea typeface="微软雅黑" panose="020B0503020204020204" pitchFamily="34" charset="-122"/>
                <a:cs typeface="Arial" panose="020B0604020202020204" pitchFamily="34" charset="0"/>
              </a:defRPr>
            </a:lvl1pPr>
          </a:lstStyle>
          <a:p>
            <a:fld id="{BABF2E31-B6D9-4E75-B361-BBD7240E05ED}" type="slidenum">
              <a:rPr lang="zh-CN" altLang="en-US" smtClean="0"/>
              <a:t>‹#›</a:t>
            </a:fld>
            <a:endParaRPr lang="zh-CN" altLang="en-US"/>
          </a:p>
        </p:txBody>
      </p:sp>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52" y="6195025"/>
            <a:ext cx="419282" cy="525780"/>
          </a:xfrm>
          <a:prstGeom prst="rect">
            <a:avLst/>
          </a:prstGeom>
        </p:spPr>
      </p:pic>
    </p:spTree>
    <p:extLst>
      <p:ext uri="{BB962C8B-B14F-4D97-AF65-F5344CB8AC3E}">
        <p14:creationId xmlns:p14="http://schemas.microsoft.com/office/powerpoint/2010/main" val="1916940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323879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9839"/>
            <a:ext cx="7772400" cy="2051824"/>
          </a:xfrm>
        </p:spPr>
        <p:txBody>
          <a:bodyPr anchor="ctr" anchorCtr="0">
            <a:normAutofit/>
          </a:bodyPr>
          <a:lstStyle>
            <a:lvl1pPr algn="ctr">
              <a:lnSpc>
                <a:spcPct val="150000"/>
              </a:lnSpc>
              <a:defRPr sz="2700" b="1">
                <a:solidFill>
                  <a:srgbClr val="6F0E6F"/>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316666" y="3883363"/>
            <a:ext cx="4510668" cy="2012795"/>
          </a:xfrm>
        </p:spPr>
        <p:txBody>
          <a:bodyPr anchor="ctr" anchorCtr="0">
            <a:normAutofit/>
          </a:bodyPr>
          <a:lstStyle>
            <a:lvl1pPr marL="0" indent="0" algn="ctr">
              <a:buNone/>
              <a:defRPr sz="1463">
                <a:latin typeface="微软雅黑" panose="020B0503020204020204" pitchFamily="34" charset="-122"/>
                <a:ea typeface="微软雅黑" panose="020B0503020204020204" pitchFamily="34" charset="-122"/>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a:t>单击以编辑母版副标题样式</a:t>
            </a:r>
            <a:endParaRPr lang="en-US" dirty="0"/>
          </a:p>
        </p:txBody>
      </p:sp>
      <p:grpSp>
        <p:nvGrpSpPr>
          <p:cNvPr id="5" name="组合 4"/>
          <p:cNvGrpSpPr>
            <a:grpSpLocks noChangeAspect="1"/>
          </p:cNvGrpSpPr>
          <p:nvPr/>
        </p:nvGrpSpPr>
        <p:grpSpPr>
          <a:xfrm>
            <a:off x="3672000" y="6119718"/>
            <a:ext cx="1800000" cy="566345"/>
            <a:chOff x="2046962" y="6014881"/>
            <a:chExt cx="2288359" cy="7200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Tree>
    <p:extLst>
      <p:ext uri="{BB962C8B-B14F-4D97-AF65-F5344CB8AC3E}">
        <p14:creationId xmlns:p14="http://schemas.microsoft.com/office/powerpoint/2010/main" val="372505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3375"/>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1350">
                <a:solidFill>
                  <a:schemeClr val="tx1"/>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311083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457028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29216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26790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175794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30"/>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a:t>编辑母版文本样式</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874480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a:t>编辑母版文本样式</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1681276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3965686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6931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402081"/>
            <a:ext cx="7886700" cy="460248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a:xfrm>
            <a:off x="8040030" y="6434254"/>
            <a:ext cx="475321" cy="287222"/>
          </a:xfrm>
          <a:prstGeom prst="rect">
            <a:avLst/>
          </a:prstGeom>
        </p:spPr>
        <p:txBody>
          <a:bodyPr vert="horz" lIns="91440" tIns="45720" rIns="91440" bIns="45720" rtlCol="0" anchor="ctr"/>
          <a:lstStyle>
            <a:lvl1pPr algn="ctr">
              <a:defRPr sz="900" b="1">
                <a:solidFill>
                  <a:schemeClr val="bg1"/>
                </a:solidFill>
              </a:defRPr>
            </a:lvl1p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2382892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514350" rtl="0" eaLnBrk="1" latinLnBrk="0" hangingPunct="1">
        <a:lnSpc>
          <a:spcPct val="90000"/>
        </a:lnSpc>
        <a:spcBef>
          <a:spcPct val="0"/>
        </a:spcBef>
        <a:buNone/>
        <a:defRPr sz="2025" kern="1200">
          <a:solidFill>
            <a:srgbClr val="6A005F"/>
          </a:solidFill>
          <a:latin typeface="黑体" panose="02010609060101010101" pitchFamily="49" charset="-122"/>
          <a:ea typeface="黑体" panose="02010609060101010101" pitchFamily="49" charset="-122"/>
          <a:cs typeface="+mj-cs"/>
        </a:defRPr>
      </a:lvl1pPr>
    </p:titleStyle>
    <p:bodyStyle>
      <a:lvl1pPr marL="128588" indent="-128588" algn="l" defTabSz="514350" rtl="0" eaLnBrk="1" latinLnBrk="0" hangingPunct="1">
        <a:lnSpc>
          <a:spcPts val="1620"/>
        </a:lnSpc>
        <a:spcBef>
          <a:spcPts val="563"/>
        </a:spcBef>
        <a:buFont typeface="Arial" panose="020B0604020202020204" pitchFamily="34" charset="0"/>
        <a:buChar char="•"/>
        <a:defRPr sz="1350" kern="1200">
          <a:solidFill>
            <a:schemeClr val="tx1"/>
          </a:solidFill>
          <a:latin typeface="+mn-lt"/>
          <a:ea typeface="+mn-ea"/>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238" kern="1200">
          <a:solidFill>
            <a:schemeClr val="tx1"/>
          </a:solidFill>
          <a:latin typeface="+mn-lt"/>
          <a:ea typeface="+mn-ea"/>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kern="1200">
          <a:solidFill>
            <a:schemeClr val="tx1"/>
          </a:solidFill>
          <a:latin typeface="+mn-lt"/>
          <a:ea typeface="+mn-ea"/>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www.cnblogs.com/linbingdong/p/6253479.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raft.github.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png"/><Relationship Id="rId5" Type="http://schemas.openxmlformats.org/officeDocument/2006/relationships/hyperlink" Target="http://thesecretlivesofdata.com/raft/" TargetMode="Externa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hyperlink" Target="https://www.enjoyalgorithms.com/blog/consistent-hashing-in-system-desig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200" dirty="0"/>
              <a:t>6 </a:t>
            </a:r>
            <a:r>
              <a:rPr lang="zh-CN" altLang="en-US" sz="3200" dirty="0"/>
              <a:t>分布式系统：计算和存储</a:t>
            </a:r>
          </a:p>
        </p:txBody>
      </p:sp>
      <p:sp>
        <p:nvSpPr>
          <p:cNvPr id="3" name="副标题 2"/>
          <p:cNvSpPr>
            <a:spLocks noGrp="1"/>
          </p:cNvSpPr>
          <p:nvPr>
            <p:ph type="subTitle" idx="1"/>
          </p:nvPr>
        </p:nvSpPr>
        <p:spPr/>
        <p:txBody>
          <a:bodyPr>
            <a:normAutofit/>
          </a:bodyPr>
          <a:lstStyle/>
          <a:p>
            <a:r>
              <a:rPr lang="zh-CN" altLang="en-US" sz="2000" dirty="0"/>
              <a:t>李传艺</a:t>
            </a:r>
            <a:endParaRPr lang="en-US" altLang="zh-CN" sz="2000" dirty="0"/>
          </a:p>
          <a:p>
            <a:r>
              <a:rPr lang="en-US" altLang="zh-CN" sz="1800" dirty="0"/>
              <a:t>2022</a:t>
            </a:r>
            <a:endParaRPr lang="zh-CN" altLang="en-US" sz="1800" dirty="0"/>
          </a:p>
        </p:txBody>
      </p:sp>
      <p:sp>
        <p:nvSpPr>
          <p:cNvPr id="5" name="文本框 4"/>
          <p:cNvSpPr txBox="1"/>
          <p:nvPr/>
        </p:nvSpPr>
        <p:spPr>
          <a:xfrm>
            <a:off x="3455788" y="1038174"/>
            <a:ext cx="2339102" cy="461665"/>
          </a:xfrm>
          <a:prstGeom prst="rect">
            <a:avLst/>
          </a:prstGeom>
          <a:noFill/>
        </p:spPr>
        <p:txBody>
          <a:bodyPr wrap="none" rtlCol="0">
            <a:spAutoFit/>
          </a:bodyPr>
          <a:lstStyle/>
          <a:p>
            <a:pPr algn="ctr"/>
            <a:r>
              <a:rPr lang="zh-CN" altLang="en-US" sz="2400" dirty="0"/>
              <a:t>本三</a:t>
            </a:r>
            <a:r>
              <a:rPr lang="en-US" altLang="zh-CN" sz="2400" dirty="0"/>
              <a:t>《</a:t>
            </a:r>
            <a:r>
              <a:rPr lang="zh-CN" altLang="en-US" sz="2400" dirty="0"/>
              <a:t>云计算</a:t>
            </a:r>
            <a:r>
              <a:rPr lang="en-US" altLang="zh-CN" sz="2400" dirty="0"/>
              <a:t>》</a:t>
            </a:r>
            <a:endParaRPr lang="zh-CN" altLang="en-US" sz="2400" dirty="0"/>
          </a:p>
        </p:txBody>
      </p:sp>
    </p:spTree>
    <p:extLst>
      <p:ext uri="{BB962C8B-B14F-4D97-AF65-F5344CB8AC3E}">
        <p14:creationId xmlns:p14="http://schemas.microsoft.com/office/powerpoint/2010/main" val="3441235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7" name="内容占位符 2"/>
          <p:cNvSpPr txBox="1">
            <a:spLocks/>
          </p:cNvSpPr>
          <p:nvPr/>
        </p:nvSpPr>
        <p:spPr>
          <a:xfrm>
            <a:off x="4222750" y="1308100"/>
            <a:ext cx="3907748" cy="481150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200"/>
              </a:lnSpc>
            </a:pPr>
            <a:r>
              <a:rPr lang="zh-CN" altLang="en-US" sz="1500" dirty="0"/>
              <a:t>分布式计算</a:t>
            </a:r>
            <a:endParaRPr lang="en-US" altLang="zh-CN" sz="1500" dirty="0"/>
          </a:p>
          <a:p>
            <a:pPr lvl="1">
              <a:lnSpc>
                <a:spcPts val="2200"/>
              </a:lnSpc>
            </a:pPr>
            <a:r>
              <a:rPr lang="zh-CN" altLang="en-US" sz="1387" dirty="0"/>
              <a:t>分布式计算概述</a:t>
            </a:r>
            <a:endParaRPr lang="en-US" altLang="zh-CN" sz="1387" dirty="0"/>
          </a:p>
          <a:p>
            <a:pPr lvl="1">
              <a:lnSpc>
                <a:spcPts val="2200"/>
              </a:lnSpc>
            </a:pPr>
            <a:r>
              <a:rPr lang="zh-CN" altLang="en-US" sz="1387" dirty="0"/>
              <a:t>分布式计算理论基础</a:t>
            </a:r>
            <a:endParaRPr lang="en-US" altLang="zh-CN" sz="1387" dirty="0"/>
          </a:p>
          <a:p>
            <a:pPr>
              <a:lnSpc>
                <a:spcPts val="2200"/>
              </a:lnSpc>
            </a:pPr>
            <a:r>
              <a:rPr lang="zh-CN" altLang="en-US" sz="1500" dirty="0"/>
              <a:t>分布式系统</a:t>
            </a:r>
            <a:endParaRPr lang="en-US" altLang="zh-CN" sz="1500" dirty="0"/>
          </a:p>
          <a:p>
            <a:pPr lvl="1">
              <a:lnSpc>
                <a:spcPts val="2200"/>
              </a:lnSpc>
            </a:pPr>
            <a:r>
              <a:rPr lang="zh-CN" altLang="en-US" sz="1387" dirty="0"/>
              <a:t>特性</a:t>
            </a:r>
            <a:endParaRPr lang="en-US" altLang="zh-CN" sz="1387" dirty="0"/>
          </a:p>
          <a:p>
            <a:pPr lvl="1">
              <a:lnSpc>
                <a:spcPts val="2200"/>
              </a:lnSpc>
            </a:pPr>
            <a:r>
              <a:rPr lang="zh-CN" altLang="en-US" sz="1387" dirty="0"/>
              <a:t>分布式存储、计算、资源管理系统</a:t>
            </a:r>
            <a:endParaRPr lang="en-US" altLang="zh-CN" sz="1387" dirty="0"/>
          </a:p>
          <a:p>
            <a:pPr lvl="1">
              <a:lnSpc>
                <a:spcPts val="2200"/>
              </a:lnSpc>
            </a:pPr>
            <a:r>
              <a:rPr lang="zh-CN" altLang="en-US" sz="1387" dirty="0"/>
              <a:t>案例：网格系统、</a:t>
            </a:r>
            <a:r>
              <a:rPr lang="en-US" altLang="zh-CN" sz="1387" dirty="0"/>
              <a:t>P2P</a:t>
            </a:r>
            <a:r>
              <a:rPr lang="zh-CN" altLang="en-US" sz="1387" dirty="0"/>
              <a:t>系统、区块链系统</a:t>
            </a:r>
            <a:endParaRPr lang="en-US" altLang="zh-CN" sz="1274" dirty="0"/>
          </a:p>
          <a:p>
            <a:pPr>
              <a:lnSpc>
                <a:spcPts val="2200"/>
              </a:lnSpc>
            </a:pPr>
            <a:r>
              <a:rPr lang="zh-CN" altLang="en-US" sz="1500" dirty="0"/>
              <a:t>分布式存储系统</a:t>
            </a:r>
            <a:endParaRPr lang="en-US" altLang="zh-CN" sz="1500" dirty="0"/>
          </a:p>
          <a:p>
            <a:pPr lvl="1">
              <a:lnSpc>
                <a:spcPts val="2200"/>
              </a:lnSpc>
            </a:pPr>
            <a:r>
              <a:rPr lang="zh-CN" altLang="en-US" sz="1387" dirty="0"/>
              <a:t>数据和系统类型</a:t>
            </a:r>
            <a:endParaRPr lang="en-US" altLang="zh-CN" sz="1387" dirty="0"/>
          </a:p>
          <a:p>
            <a:pPr lvl="1">
              <a:lnSpc>
                <a:spcPts val="2200"/>
              </a:lnSpc>
            </a:pPr>
            <a:r>
              <a:rPr lang="zh-CN" altLang="en-US" sz="1387" dirty="0"/>
              <a:t>分布式文件系统</a:t>
            </a:r>
            <a:endParaRPr lang="en-US" altLang="zh-CN" sz="1387" dirty="0"/>
          </a:p>
          <a:p>
            <a:pPr lvl="1">
              <a:lnSpc>
                <a:spcPts val="2200"/>
              </a:lnSpc>
            </a:pPr>
            <a:r>
              <a:rPr lang="zh-CN" altLang="en-US" sz="1387" dirty="0"/>
              <a:t>从单机到分布式</a:t>
            </a:r>
            <a:r>
              <a:rPr lang="en-US" altLang="zh-CN" sz="1387" dirty="0"/>
              <a:t>—</a:t>
            </a:r>
            <a:r>
              <a:rPr lang="zh-CN" altLang="en-US" sz="1387" dirty="0"/>
              <a:t>具体如何分布式</a:t>
            </a:r>
            <a:endParaRPr lang="en-US" altLang="zh-CN" sz="1387" dirty="0"/>
          </a:p>
          <a:p>
            <a:pPr>
              <a:lnSpc>
                <a:spcPts val="2200"/>
              </a:lnSpc>
            </a:pPr>
            <a:r>
              <a:rPr lang="en-US" altLang="zh-CN" sz="1500" dirty="0" err="1"/>
              <a:t>Flink</a:t>
            </a:r>
            <a:r>
              <a:rPr lang="zh-CN" altLang="en-US" sz="1500" dirty="0"/>
              <a:t>实践</a:t>
            </a:r>
            <a:endParaRPr lang="en-US" altLang="zh-CN" sz="1500" dirty="0"/>
          </a:p>
          <a:p>
            <a:pPr>
              <a:lnSpc>
                <a:spcPts val="2200"/>
              </a:lnSpc>
            </a:pPr>
            <a:r>
              <a:rPr lang="en-US" altLang="zh-CN" sz="1500" dirty="0" err="1"/>
              <a:t>Ceph</a:t>
            </a:r>
            <a:r>
              <a:rPr lang="zh-CN" altLang="en-US" sz="1500" dirty="0"/>
              <a:t>实践</a:t>
            </a:r>
            <a:endParaRPr lang="en-US" altLang="zh-CN" sz="1500" dirty="0"/>
          </a:p>
          <a:p>
            <a:pPr>
              <a:lnSpc>
                <a:spcPts val="2200"/>
              </a:lnSpc>
            </a:pPr>
            <a:endParaRPr lang="zh-CN" altLang="en-US" dirty="0"/>
          </a:p>
        </p:txBody>
      </p:sp>
      <p:sp>
        <p:nvSpPr>
          <p:cNvPr id="8" name="灯片编号占位符 7"/>
          <p:cNvSpPr>
            <a:spLocks noGrp="1"/>
          </p:cNvSpPr>
          <p:nvPr>
            <p:ph type="sldNum" sz="quarter" idx="12"/>
          </p:nvPr>
        </p:nvSpPr>
        <p:spPr/>
        <p:txBody>
          <a:bodyPr/>
          <a:lstStyle/>
          <a:p>
            <a:fld id="{BABF2E31-B6D9-4E75-B361-BBD7240E05ED}" type="slidenum">
              <a:rPr lang="zh-CN" altLang="en-US" smtClean="0"/>
              <a:t>10</a:t>
            </a:fld>
            <a:endParaRPr lang="zh-CN" altLang="en-US"/>
          </a:p>
        </p:txBody>
      </p:sp>
    </p:spTree>
    <p:extLst>
      <p:ext uri="{BB962C8B-B14F-4D97-AF65-F5344CB8AC3E}">
        <p14:creationId xmlns:p14="http://schemas.microsoft.com/office/powerpoint/2010/main" val="3176688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分布式系统</a:t>
            </a:r>
            <a:r>
              <a:rPr lang="en-US" altLang="zh-CN" sz="2700" dirty="0"/>
              <a:t>—</a:t>
            </a:r>
            <a:r>
              <a:rPr lang="zh-CN" altLang="en-US" sz="2700" dirty="0"/>
              <a:t>特性</a:t>
            </a:r>
          </a:p>
        </p:txBody>
      </p:sp>
      <p:sp>
        <p:nvSpPr>
          <p:cNvPr id="3" name="内容占位符 2"/>
          <p:cNvSpPr>
            <a:spLocks noGrp="1"/>
          </p:cNvSpPr>
          <p:nvPr>
            <p:ph idx="1"/>
          </p:nvPr>
        </p:nvSpPr>
        <p:spPr/>
        <p:txBody>
          <a:bodyPr>
            <a:normAutofit/>
          </a:bodyPr>
          <a:lstStyle/>
          <a:p>
            <a:pPr>
              <a:lnSpc>
                <a:spcPts val="2160"/>
              </a:lnSpc>
            </a:pPr>
            <a:r>
              <a:rPr lang="zh-CN" altLang="en-US" sz="1400" dirty="0"/>
              <a:t>容错性</a:t>
            </a:r>
            <a:endParaRPr lang="en-US" altLang="zh-CN" sz="1400" dirty="0"/>
          </a:p>
          <a:p>
            <a:pPr lvl="1">
              <a:lnSpc>
                <a:spcPts val="2160"/>
              </a:lnSpc>
            </a:pPr>
            <a:r>
              <a:rPr lang="zh-CN" altLang="en-US" sz="1287" dirty="0"/>
              <a:t>我们可能永远也造不出永远都不出故障的机器，更加难以开发出永不出错的软件，因为软件在一定程度上还依赖硬件的可靠性</a:t>
            </a:r>
            <a:endParaRPr lang="en-US" altLang="zh-CN" sz="1287" dirty="0"/>
          </a:p>
          <a:p>
            <a:pPr lvl="1">
              <a:lnSpc>
                <a:spcPts val="2160"/>
              </a:lnSpc>
            </a:pPr>
            <a:r>
              <a:rPr lang="zh-CN" altLang="en-US" sz="1287" dirty="0"/>
              <a:t>在大规模分布式系统中完全检测和避免所有可能发生的故障是不可能的，因此需要系统能够在某些节点发生故障的情况下，利用容错机制避免整套系统服务都不可用</a:t>
            </a:r>
            <a:endParaRPr lang="en-US" altLang="zh-CN" sz="1287" dirty="0"/>
          </a:p>
          <a:p>
            <a:pPr>
              <a:lnSpc>
                <a:spcPts val="2160"/>
              </a:lnSpc>
            </a:pPr>
            <a:r>
              <a:rPr lang="zh-CN" altLang="en-US" sz="1400" dirty="0"/>
              <a:t>高可扩展性</a:t>
            </a:r>
            <a:endParaRPr lang="en-US" altLang="zh-CN" sz="1400" dirty="0"/>
          </a:p>
          <a:p>
            <a:pPr lvl="1">
              <a:lnSpc>
                <a:spcPts val="2160"/>
              </a:lnSpc>
            </a:pPr>
            <a:r>
              <a:rPr lang="zh-CN" altLang="en-US" sz="1287" dirty="0"/>
              <a:t>能够在运行过程中自由地对系统内部节点或现有功能进行扩充，而不影响现有服务的运行</a:t>
            </a:r>
            <a:endParaRPr lang="en-US" altLang="zh-CN" sz="1287" dirty="0"/>
          </a:p>
          <a:p>
            <a:pPr>
              <a:lnSpc>
                <a:spcPts val="2160"/>
              </a:lnSpc>
            </a:pPr>
            <a:r>
              <a:rPr lang="zh-CN" altLang="en-US" sz="1400" dirty="0"/>
              <a:t>开放性</a:t>
            </a:r>
            <a:endParaRPr lang="en-US" altLang="zh-CN" sz="1400" dirty="0"/>
          </a:p>
          <a:p>
            <a:pPr lvl="1">
              <a:lnSpc>
                <a:spcPts val="2160"/>
              </a:lnSpc>
            </a:pPr>
            <a:r>
              <a:rPr lang="zh-CN" altLang="en-US" sz="1287" dirty="0"/>
              <a:t>开放性决定给了一个系统是否具备自我扩展和与其他系统集成的能力；开放的接口</a:t>
            </a:r>
            <a:r>
              <a:rPr lang="en-US" altLang="zh-CN" sz="1287" dirty="0"/>
              <a:t>+</a:t>
            </a:r>
            <a:r>
              <a:rPr lang="zh-CN" altLang="en-US" sz="1287" dirty="0"/>
              <a:t>接口遵循协议</a:t>
            </a:r>
            <a:r>
              <a:rPr lang="en-US" altLang="zh-CN" sz="1287" dirty="0"/>
              <a:t>=</a:t>
            </a:r>
            <a:r>
              <a:rPr lang="zh-CN" altLang="en-US" sz="1287" dirty="0"/>
              <a:t>更好</a:t>
            </a:r>
            <a:endParaRPr lang="en-US" altLang="zh-CN" sz="1287" dirty="0"/>
          </a:p>
          <a:p>
            <a:pPr>
              <a:lnSpc>
                <a:spcPts val="2160"/>
              </a:lnSpc>
            </a:pPr>
            <a:r>
              <a:rPr lang="zh-CN" altLang="en-US" sz="1400" dirty="0"/>
              <a:t>并发处理能力</a:t>
            </a:r>
            <a:endParaRPr lang="en-US" altLang="zh-CN" sz="1400" dirty="0"/>
          </a:p>
          <a:p>
            <a:pPr lvl="1">
              <a:lnSpc>
                <a:spcPts val="2160"/>
              </a:lnSpc>
            </a:pPr>
            <a:r>
              <a:rPr lang="zh-CN" altLang="en-US" sz="1287" dirty="0"/>
              <a:t>分布式系统必须保证对象的操作在并发环境中能够安全的使用，保证数据一致性和系统高可用性</a:t>
            </a:r>
            <a:endParaRPr lang="en-US" altLang="zh-CN" sz="1287" dirty="0"/>
          </a:p>
          <a:p>
            <a:pPr>
              <a:lnSpc>
                <a:spcPts val="2160"/>
              </a:lnSpc>
            </a:pPr>
            <a:r>
              <a:rPr lang="zh-CN" altLang="en-US" sz="1400" dirty="0"/>
              <a:t>透明性</a:t>
            </a:r>
            <a:endParaRPr lang="en-US" altLang="zh-CN" sz="1400" dirty="0"/>
          </a:p>
          <a:p>
            <a:pPr lvl="1">
              <a:lnSpc>
                <a:spcPts val="2160"/>
              </a:lnSpc>
            </a:pPr>
            <a:r>
              <a:rPr lang="zh-CN" altLang="en-US" sz="1287" dirty="0"/>
              <a:t>不需要让用户知晓分布式系统的内部细节，暴露给用户访问资源和服务的方式即可，用户将系统看作是一个整体。</a:t>
            </a:r>
            <a:endParaRPr lang="en-US" altLang="zh-CN" sz="1287"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11</a:t>
            </a:fld>
            <a:endParaRPr lang="zh-CN" altLang="en-US"/>
          </a:p>
        </p:txBody>
      </p:sp>
    </p:spTree>
    <p:extLst>
      <p:ext uri="{BB962C8B-B14F-4D97-AF65-F5344CB8AC3E}">
        <p14:creationId xmlns:p14="http://schemas.microsoft.com/office/powerpoint/2010/main" val="107128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分布式系统</a:t>
            </a:r>
            <a:r>
              <a:rPr lang="en-US" altLang="zh-CN" sz="2700" dirty="0"/>
              <a:t>—</a:t>
            </a:r>
            <a:r>
              <a:rPr lang="zh-CN" altLang="en-US" sz="2700" dirty="0"/>
              <a:t>类型</a:t>
            </a:r>
          </a:p>
        </p:txBody>
      </p:sp>
      <p:sp>
        <p:nvSpPr>
          <p:cNvPr id="3" name="内容占位符 2"/>
          <p:cNvSpPr>
            <a:spLocks noGrp="1"/>
          </p:cNvSpPr>
          <p:nvPr>
            <p:ph idx="1"/>
          </p:nvPr>
        </p:nvSpPr>
        <p:spPr/>
        <p:txBody>
          <a:bodyPr>
            <a:normAutofit/>
          </a:bodyPr>
          <a:lstStyle/>
          <a:p>
            <a:pPr>
              <a:lnSpc>
                <a:spcPts val="2160"/>
              </a:lnSpc>
            </a:pPr>
            <a:r>
              <a:rPr lang="zh-CN" altLang="en-US" sz="1400" dirty="0"/>
              <a:t>分布式存储系统</a:t>
            </a:r>
            <a:endParaRPr lang="en-US" altLang="zh-CN" sz="1400" dirty="0"/>
          </a:p>
          <a:p>
            <a:pPr lvl="1">
              <a:lnSpc>
                <a:spcPts val="2160"/>
              </a:lnSpc>
            </a:pPr>
            <a:r>
              <a:rPr lang="zh-CN" altLang="en-US" sz="1287" dirty="0"/>
              <a:t>结构化存储：事务处理系统或关系型数据库，数据划分为表、字段和表关系，如分布式</a:t>
            </a:r>
            <a:r>
              <a:rPr lang="en-US" altLang="zh-CN" sz="1287" dirty="0"/>
              <a:t>MySQL</a:t>
            </a:r>
          </a:p>
          <a:p>
            <a:pPr lvl="1">
              <a:lnSpc>
                <a:spcPts val="2160"/>
              </a:lnSpc>
            </a:pPr>
            <a:r>
              <a:rPr lang="zh-CN" altLang="en-US" sz="1287" dirty="0"/>
              <a:t>非结构化存储：强调很高的可扩展性，存储数据非常自由，典型代表是分布式文件系统，如</a:t>
            </a:r>
            <a:r>
              <a:rPr lang="en-US" altLang="zh-CN" sz="1287" dirty="0"/>
              <a:t>HDFS</a:t>
            </a:r>
            <a:r>
              <a:rPr lang="zh-CN" altLang="en-US" sz="1287" dirty="0"/>
              <a:t>，</a:t>
            </a:r>
            <a:r>
              <a:rPr lang="en-US" altLang="zh-CN" sz="1287" dirty="0"/>
              <a:t>GFS</a:t>
            </a:r>
            <a:r>
              <a:rPr lang="zh-CN" altLang="en-US" sz="1287" dirty="0"/>
              <a:t>等</a:t>
            </a:r>
            <a:endParaRPr lang="en-US" altLang="zh-CN" sz="1287" dirty="0"/>
          </a:p>
          <a:p>
            <a:pPr lvl="1">
              <a:lnSpc>
                <a:spcPts val="2160"/>
              </a:lnSpc>
            </a:pPr>
            <a:r>
              <a:rPr lang="zh-CN" altLang="en-US" sz="1287" dirty="0"/>
              <a:t>半结构化存储：为了解决非结构化数据随机访问性能差的问题，例如</a:t>
            </a:r>
            <a:r>
              <a:rPr lang="en-US" altLang="zh-CN" sz="1287" dirty="0"/>
              <a:t>NoSQL</a:t>
            </a:r>
            <a:r>
              <a:rPr lang="zh-CN" altLang="en-US" sz="1287" dirty="0"/>
              <a:t>，</a:t>
            </a:r>
            <a:r>
              <a:rPr lang="en-US" altLang="zh-CN" sz="1287" dirty="0"/>
              <a:t>Key-Value Store</a:t>
            </a:r>
            <a:r>
              <a:rPr lang="zh-CN" altLang="en-US" sz="1287" dirty="0"/>
              <a:t>，对象存储</a:t>
            </a:r>
            <a:endParaRPr lang="en-US" altLang="zh-CN" sz="1287" dirty="0"/>
          </a:p>
          <a:p>
            <a:pPr lvl="1">
              <a:lnSpc>
                <a:spcPts val="2160"/>
              </a:lnSpc>
            </a:pPr>
            <a:r>
              <a:rPr lang="en-US" altLang="zh-CN" sz="1287" dirty="0"/>
              <a:t>In-memory</a:t>
            </a:r>
            <a:r>
              <a:rPr lang="zh-CN" altLang="en-US" sz="1287" dirty="0"/>
              <a:t>存储：基于内存的存储系统，利用内存实现极高读写性能，例如</a:t>
            </a:r>
            <a:r>
              <a:rPr lang="en-US" altLang="zh-CN" sz="1287" dirty="0"/>
              <a:t>Memcached</a:t>
            </a:r>
            <a:r>
              <a:rPr lang="zh-CN" altLang="en-US" sz="1287" dirty="0"/>
              <a:t>和</a:t>
            </a:r>
            <a:r>
              <a:rPr lang="en-US" altLang="zh-CN" sz="1287" dirty="0"/>
              <a:t>Redis</a:t>
            </a:r>
            <a:r>
              <a:rPr lang="zh-CN" altLang="en-US" sz="1287" dirty="0"/>
              <a:t>，做缓存</a:t>
            </a:r>
            <a:endParaRPr lang="en-US" altLang="zh-CN" sz="1287" dirty="0"/>
          </a:p>
          <a:p>
            <a:pPr lvl="1">
              <a:lnSpc>
                <a:spcPts val="2160"/>
              </a:lnSpc>
            </a:pPr>
            <a:r>
              <a:rPr lang="en-US" altLang="zh-CN" sz="1287" dirty="0"/>
              <a:t>NewSQL</a:t>
            </a:r>
            <a:r>
              <a:rPr lang="zh-CN" altLang="en-US" sz="1287" dirty="0"/>
              <a:t>：既具备结构化存储的</a:t>
            </a:r>
            <a:r>
              <a:rPr lang="en-US" altLang="zh-CN" sz="1287" dirty="0"/>
              <a:t>ACID</a:t>
            </a:r>
            <a:r>
              <a:rPr lang="zh-CN" altLang="en-US" sz="1287" dirty="0"/>
              <a:t>事务支持，又拥有</a:t>
            </a:r>
            <a:r>
              <a:rPr lang="en-US" altLang="zh-CN" sz="1287" dirty="0"/>
              <a:t>NoSQL</a:t>
            </a:r>
            <a:r>
              <a:rPr lang="zh-CN" altLang="en-US" sz="1287" dirty="0"/>
              <a:t>半结构化存储的强大可扩展能力</a:t>
            </a:r>
            <a:endParaRPr lang="en-US" altLang="zh-CN" sz="1287" dirty="0"/>
          </a:p>
          <a:p>
            <a:pPr>
              <a:lnSpc>
                <a:spcPts val="2160"/>
              </a:lnSpc>
            </a:pPr>
            <a:r>
              <a:rPr lang="zh-CN" altLang="en-US" sz="1400" dirty="0"/>
              <a:t>分布式计算系统</a:t>
            </a:r>
            <a:endParaRPr lang="en-US" altLang="zh-CN" sz="1400" dirty="0"/>
          </a:p>
          <a:p>
            <a:pPr lvl="1">
              <a:lnSpc>
                <a:spcPts val="2160"/>
              </a:lnSpc>
            </a:pPr>
            <a:r>
              <a:rPr lang="zh-CN" altLang="en-US" sz="1287" dirty="0"/>
              <a:t>传统基于消息的系统：</a:t>
            </a:r>
            <a:r>
              <a:rPr lang="en-US" altLang="zh-CN" sz="1287" dirty="0"/>
              <a:t>MPI</a:t>
            </a:r>
            <a:r>
              <a:rPr lang="zh-CN" altLang="en-US" sz="1287" dirty="0"/>
              <a:t>（</a:t>
            </a:r>
            <a:r>
              <a:rPr lang="en-US" altLang="zh-CN" sz="1287" dirty="0"/>
              <a:t>Message Passing Interface</a:t>
            </a:r>
            <a:r>
              <a:rPr lang="zh-CN" altLang="en-US" sz="1287" dirty="0"/>
              <a:t>）</a:t>
            </a:r>
            <a:endParaRPr lang="en-US" altLang="zh-CN" sz="1287" dirty="0"/>
          </a:p>
          <a:p>
            <a:pPr lvl="1">
              <a:lnSpc>
                <a:spcPts val="2160"/>
              </a:lnSpc>
            </a:pPr>
            <a:r>
              <a:rPr lang="en-US" altLang="zh-CN" sz="1287" dirty="0"/>
              <a:t>Dataflow</a:t>
            </a:r>
            <a:r>
              <a:rPr lang="zh-CN" altLang="en-US" sz="1287" dirty="0"/>
              <a:t>系统：将计算抽象为高层算子，算子组合为有向无环图，由后端调度引擎并行化调度执行</a:t>
            </a:r>
            <a:endParaRPr lang="en-US" altLang="zh-CN" sz="1287" dirty="0"/>
          </a:p>
          <a:p>
            <a:pPr lvl="2">
              <a:lnSpc>
                <a:spcPts val="2160"/>
              </a:lnSpc>
            </a:pPr>
            <a:r>
              <a:rPr lang="en-US" altLang="zh-CN" sz="1287" dirty="0"/>
              <a:t>Hadoop</a:t>
            </a:r>
            <a:r>
              <a:rPr lang="zh-CN" altLang="en-US" sz="1287" dirty="0"/>
              <a:t>：</a:t>
            </a:r>
            <a:r>
              <a:rPr lang="en-US" altLang="zh-CN" sz="1287" dirty="0"/>
              <a:t>MapReduce</a:t>
            </a:r>
            <a:r>
              <a:rPr lang="zh-CN" altLang="en-US" sz="1287" dirty="0"/>
              <a:t>；</a:t>
            </a:r>
            <a:r>
              <a:rPr lang="en-US" altLang="zh-CN" sz="1287" dirty="0"/>
              <a:t>Spark</a:t>
            </a:r>
            <a:r>
              <a:rPr lang="zh-CN" altLang="en-US" sz="1287" dirty="0"/>
              <a:t>：更多类型的算子</a:t>
            </a:r>
            <a:endParaRPr lang="en-US" altLang="zh-CN" sz="1287" dirty="0"/>
          </a:p>
          <a:p>
            <a:pPr lvl="1">
              <a:lnSpc>
                <a:spcPts val="2160"/>
              </a:lnSpc>
            </a:pPr>
            <a:r>
              <a:rPr lang="zh-CN" altLang="en-US" sz="1287" dirty="0"/>
              <a:t>流式计算、图计算、分布式机器学习</a:t>
            </a:r>
            <a:r>
              <a:rPr lang="en-US" altLang="zh-CN" sz="1287" dirty="0"/>
              <a:t>——Spark</a:t>
            </a:r>
            <a:r>
              <a:rPr lang="zh-CN" altLang="en-US" sz="1287" dirty="0"/>
              <a:t>都实现了这些类型的分布式计算</a:t>
            </a:r>
            <a:endParaRPr lang="en-US" altLang="zh-CN" sz="1287" dirty="0"/>
          </a:p>
          <a:p>
            <a:pPr>
              <a:lnSpc>
                <a:spcPts val="2160"/>
              </a:lnSpc>
            </a:pPr>
            <a:r>
              <a:rPr lang="zh-CN" altLang="en-US" sz="1400" dirty="0"/>
              <a:t>分布式资源管理系统：支持多种计算框架、高可扩展、高容错、高资源利用率、细粒度资源分配</a:t>
            </a:r>
            <a:endParaRPr lang="en-US" altLang="zh-CN" sz="1400" dirty="0"/>
          </a:p>
          <a:p>
            <a:pPr lvl="1">
              <a:lnSpc>
                <a:spcPts val="2160"/>
              </a:lnSpc>
            </a:pPr>
            <a:r>
              <a:rPr lang="en-US" altLang="zh-CN" sz="1287" dirty="0"/>
              <a:t>Yarn</a:t>
            </a:r>
            <a:r>
              <a:rPr lang="zh-CN" altLang="en-US" sz="1287" dirty="0"/>
              <a:t>：</a:t>
            </a:r>
            <a:r>
              <a:rPr lang="en-US" altLang="zh-CN" sz="1287" dirty="0"/>
              <a:t>Hadoop</a:t>
            </a:r>
            <a:r>
              <a:rPr lang="zh-CN" altLang="en-US" sz="1287" dirty="0"/>
              <a:t> </a:t>
            </a:r>
            <a:r>
              <a:rPr lang="en-US" altLang="zh-CN" sz="1287" dirty="0"/>
              <a:t>2.0</a:t>
            </a:r>
            <a:r>
              <a:rPr lang="zh-CN" altLang="en-US" sz="1287" dirty="0"/>
              <a:t>版本，解决了原来</a:t>
            </a:r>
            <a:r>
              <a:rPr lang="en-US" altLang="zh-CN" sz="1287" dirty="0"/>
              <a:t>Hadoop</a:t>
            </a:r>
            <a:r>
              <a:rPr lang="zh-CN" altLang="en-US" sz="1287" dirty="0"/>
              <a:t>扩展性较差的问题，可以在框架下自定义算子</a:t>
            </a:r>
            <a:endParaRPr lang="en-US" altLang="zh-CN" sz="1287" dirty="0"/>
          </a:p>
          <a:p>
            <a:pPr lvl="1">
              <a:lnSpc>
                <a:spcPts val="2160"/>
              </a:lnSpc>
            </a:pPr>
            <a:r>
              <a:rPr lang="en-US" altLang="zh-CN" sz="1287" dirty="0"/>
              <a:t>Apache</a:t>
            </a:r>
            <a:r>
              <a:rPr lang="zh-CN" altLang="en-US" sz="1287" dirty="0"/>
              <a:t> </a:t>
            </a:r>
            <a:r>
              <a:rPr lang="en-US" altLang="zh-CN" sz="1287" dirty="0"/>
              <a:t>Mesos</a:t>
            </a:r>
            <a:r>
              <a:rPr lang="zh-CN" altLang="en-US" sz="1287" dirty="0"/>
              <a:t>：加州大学伯克利分校的一个研究项目，现在属于</a:t>
            </a:r>
            <a:r>
              <a:rPr lang="en-US" altLang="zh-CN" sz="1287" dirty="0"/>
              <a:t>Apache</a:t>
            </a:r>
            <a:r>
              <a:rPr lang="zh-CN" altLang="en-US" sz="1287" dirty="0"/>
              <a:t>基金会的一个项目</a:t>
            </a:r>
            <a:endParaRPr lang="en-US" altLang="zh-CN" sz="1287" dirty="0"/>
          </a:p>
          <a:p>
            <a:pPr lvl="1">
              <a:lnSpc>
                <a:spcPts val="2160"/>
              </a:lnSpc>
            </a:pPr>
            <a:r>
              <a:rPr lang="en-US" altLang="zh-CN" sz="1287" dirty="0"/>
              <a:t>Spark</a:t>
            </a:r>
            <a:r>
              <a:rPr lang="zh-CN" altLang="en-US" sz="1287" dirty="0"/>
              <a:t> </a:t>
            </a:r>
            <a:r>
              <a:rPr lang="en-US" altLang="zh-CN" sz="1287" dirty="0"/>
              <a:t>Standalone</a:t>
            </a:r>
            <a:r>
              <a:rPr lang="zh-CN" altLang="en-US" sz="1287" dirty="0"/>
              <a:t>：</a:t>
            </a:r>
            <a:r>
              <a:rPr lang="en-US" altLang="zh-CN" sz="1287" dirty="0"/>
              <a:t>Spark</a:t>
            </a:r>
            <a:r>
              <a:rPr lang="zh-CN" altLang="en-US" sz="1287" dirty="0"/>
              <a:t>自带的简单的资源管理系统，负责跟踪集群状态并调度计算任务</a:t>
            </a:r>
            <a:endParaRPr lang="en-US" altLang="zh-CN" sz="1287" dirty="0"/>
          </a:p>
          <a:p>
            <a:pPr lvl="1">
              <a:lnSpc>
                <a:spcPts val="2160"/>
              </a:lnSpc>
            </a:pPr>
            <a:r>
              <a:rPr lang="en-US" altLang="zh-CN" sz="1287" dirty="0" err="1"/>
              <a:t>Kubernets</a:t>
            </a:r>
            <a:r>
              <a:rPr lang="zh-CN" altLang="en-US" sz="1287" dirty="0"/>
              <a:t>：</a:t>
            </a:r>
            <a:r>
              <a:rPr lang="en-US" altLang="zh-CN" sz="1287" dirty="0"/>
              <a:t>Google</a:t>
            </a:r>
            <a:r>
              <a:rPr lang="zh-CN" altLang="en-US" sz="1287" dirty="0"/>
              <a:t>开发的一个强大的容器编排框架，用户通过</a:t>
            </a:r>
            <a:r>
              <a:rPr lang="en-US" altLang="zh-CN" sz="1287" dirty="0" err="1"/>
              <a:t>Kubernets</a:t>
            </a:r>
            <a:r>
              <a:rPr lang="zh-CN" altLang="en-US" sz="1287" dirty="0"/>
              <a:t>管理容器，不需要和底层交互</a:t>
            </a:r>
            <a:endParaRPr lang="en-US" altLang="zh-CN" sz="1287"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12</a:t>
            </a:fld>
            <a:endParaRPr lang="zh-CN" altLang="en-US"/>
          </a:p>
        </p:txBody>
      </p:sp>
      <p:sp>
        <p:nvSpPr>
          <p:cNvPr id="5" name="矩形 4">
            <a:extLst>
              <a:ext uri="{FF2B5EF4-FFF2-40B4-BE49-F238E27FC236}">
                <a16:creationId xmlns:a16="http://schemas.microsoft.com/office/drawing/2014/main" id="{4D2C8C02-5F6A-4432-9987-0D1E8BB71138}"/>
              </a:ext>
            </a:extLst>
          </p:cNvPr>
          <p:cNvSpPr/>
          <p:nvPr/>
        </p:nvSpPr>
        <p:spPr>
          <a:xfrm>
            <a:off x="5088961" y="3471955"/>
            <a:ext cx="2771670" cy="307777"/>
          </a:xfrm>
          <a:prstGeom prst="rect">
            <a:avLst/>
          </a:prstGeom>
        </p:spPr>
        <p:txBody>
          <a:bodyPr wrap="square">
            <a:spAutoFit/>
          </a:bodyPr>
          <a:lstStyle/>
          <a:p>
            <a:pPr algn="ctr"/>
            <a:r>
              <a:rPr lang="zh-CN" altLang="en-US" sz="1400" dirty="0">
                <a:solidFill>
                  <a:srgbClr val="FF0000"/>
                </a:solidFill>
              </a:rPr>
              <a:t>非常灵活，对应用程序无约束</a:t>
            </a:r>
          </a:p>
        </p:txBody>
      </p:sp>
      <p:sp>
        <p:nvSpPr>
          <p:cNvPr id="6" name="矩形 5">
            <a:extLst>
              <a:ext uri="{FF2B5EF4-FFF2-40B4-BE49-F238E27FC236}">
                <a16:creationId xmlns:a16="http://schemas.microsoft.com/office/drawing/2014/main" id="{633204E7-6155-41E9-8018-069902791ED0}"/>
              </a:ext>
            </a:extLst>
          </p:cNvPr>
          <p:cNvSpPr/>
          <p:nvPr/>
        </p:nvSpPr>
        <p:spPr>
          <a:xfrm>
            <a:off x="5177192" y="4040969"/>
            <a:ext cx="2771670" cy="523220"/>
          </a:xfrm>
          <a:prstGeom prst="rect">
            <a:avLst/>
          </a:prstGeom>
        </p:spPr>
        <p:txBody>
          <a:bodyPr wrap="square">
            <a:spAutoFit/>
          </a:bodyPr>
          <a:lstStyle/>
          <a:p>
            <a:pPr algn="ctr"/>
            <a:r>
              <a:rPr lang="zh-CN" altLang="en-US" sz="1400" dirty="0">
                <a:solidFill>
                  <a:srgbClr val="FF0000"/>
                </a:solidFill>
              </a:rPr>
              <a:t>框架对程序的结构有严格的约束：算子、输入和输出等</a:t>
            </a:r>
          </a:p>
        </p:txBody>
      </p:sp>
    </p:spTree>
    <p:extLst>
      <p:ext uri="{BB962C8B-B14F-4D97-AF65-F5344CB8AC3E}">
        <p14:creationId xmlns:p14="http://schemas.microsoft.com/office/powerpoint/2010/main" val="353023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分布式系统</a:t>
            </a:r>
            <a:r>
              <a:rPr lang="en-US" altLang="zh-CN" sz="2700" dirty="0"/>
              <a:t>—</a:t>
            </a:r>
            <a:r>
              <a:rPr lang="zh-CN" altLang="en-US" sz="2700" dirty="0"/>
              <a:t>案例（</a:t>
            </a:r>
            <a:r>
              <a:rPr lang="en-US" altLang="zh-CN" sz="2700" dirty="0"/>
              <a:t>1</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zh-CN" altLang="en-US" sz="1400" dirty="0"/>
              <a:t>网格系统（</a:t>
            </a:r>
            <a:r>
              <a:rPr lang="en-US" altLang="zh-CN" sz="1400" dirty="0"/>
              <a:t>Grid</a:t>
            </a:r>
            <a:r>
              <a:rPr lang="zh-CN" altLang="en-US" sz="1400" dirty="0"/>
              <a:t>）</a:t>
            </a:r>
            <a:endParaRPr lang="en-US" altLang="zh-CN" sz="1400" dirty="0"/>
          </a:p>
          <a:p>
            <a:pPr lvl="1">
              <a:lnSpc>
                <a:spcPts val="2160"/>
              </a:lnSpc>
            </a:pPr>
            <a:r>
              <a:rPr lang="zh-CN" altLang="en-US" sz="1287" dirty="0"/>
              <a:t>一种能够整合的合作使用的由多家组织所拥有和管理的高端计算机、网络、数据库、实验设备等基础设施</a:t>
            </a:r>
            <a:endParaRPr lang="en-US" altLang="zh-CN" sz="1287" dirty="0"/>
          </a:p>
          <a:p>
            <a:pPr lvl="1">
              <a:lnSpc>
                <a:spcPts val="2160"/>
              </a:lnSpc>
            </a:pPr>
            <a:r>
              <a:rPr lang="zh-CN" altLang="en-US" sz="1287" dirty="0"/>
              <a:t>网格是一类并行、分布式系统，能够在运行时动态分享、选择、聚合地理散布得自治资源，依据它们的可用性、能力、性能、代价以及用户对服务质量的需求，构建满足用户需求的设备组合</a:t>
            </a:r>
            <a:endParaRPr lang="en-US" altLang="zh-CN" sz="1287" dirty="0"/>
          </a:p>
          <a:p>
            <a:pPr lvl="1">
              <a:lnSpc>
                <a:spcPts val="2160"/>
              </a:lnSpc>
            </a:pPr>
            <a:r>
              <a:rPr lang="zh-CN" altLang="en-US" sz="1287" dirty="0"/>
              <a:t>网格技术解决的主要问题是合作研究中的社会问题，包括：</a:t>
            </a:r>
            <a:endParaRPr lang="en-US" altLang="zh-CN" sz="1287" dirty="0"/>
          </a:p>
          <a:p>
            <a:pPr lvl="2">
              <a:lnSpc>
                <a:spcPts val="2160"/>
              </a:lnSpc>
            </a:pPr>
            <a:r>
              <a:rPr lang="zh-CN" altLang="en-US" sz="1287" dirty="0"/>
              <a:t>改善分布式管理，同时保持对本地资源的全面控制</a:t>
            </a:r>
            <a:endParaRPr lang="en-US" altLang="zh-CN" sz="1287" dirty="0"/>
          </a:p>
          <a:p>
            <a:pPr lvl="2">
              <a:lnSpc>
                <a:spcPts val="2160"/>
              </a:lnSpc>
            </a:pPr>
            <a:r>
              <a:rPr lang="zh-CN" altLang="en-US" sz="1287" dirty="0"/>
              <a:t>改善数据可用性，识别问题和数据访问模式的解决方案</a:t>
            </a:r>
            <a:endParaRPr lang="en-US" altLang="zh-CN" sz="1287" dirty="0"/>
          </a:p>
          <a:p>
            <a:pPr lvl="2">
              <a:lnSpc>
                <a:spcPts val="2160"/>
              </a:lnSpc>
            </a:pPr>
            <a:r>
              <a:rPr lang="zh-CN" altLang="en-US" sz="1287" dirty="0"/>
              <a:t>为学者提供友好的环境，能够访问更大范围的地理上分布的设备，提高产率</a:t>
            </a:r>
            <a:endParaRPr lang="en-US" altLang="zh-CN" sz="1287" dirty="0"/>
          </a:p>
          <a:p>
            <a:pPr>
              <a:lnSpc>
                <a:spcPts val="2160"/>
              </a:lnSpc>
            </a:pPr>
            <a:r>
              <a:rPr lang="en-US" altLang="zh-CN" sz="1400" dirty="0"/>
              <a:t>P2P</a:t>
            </a:r>
            <a:r>
              <a:rPr lang="zh-CN" altLang="en-US" sz="1400" dirty="0"/>
              <a:t>系统（对等网络系统，</a:t>
            </a:r>
            <a:r>
              <a:rPr lang="en-US" altLang="zh-CN" sz="1400" dirty="0"/>
              <a:t>Peer-to-Peer</a:t>
            </a:r>
            <a:r>
              <a:rPr lang="zh-CN" altLang="en-US" sz="1400" dirty="0"/>
              <a:t>）</a:t>
            </a:r>
            <a:endParaRPr lang="en-US" altLang="zh-CN" sz="1400" dirty="0"/>
          </a:p>
          <a:p>
            <a:pPr lvl="1">
              <a:lnSpc>
                <a:spcPts val="2160"/>
              </a:lnSpc>
            </a:pPr>
            <a:r>
              <a:rPr lang="zh-CN" altLang="en-US" sz="1287" dirty="0"/>
              <a:t>是一种在对等者之间分配任务和工作负载的分布式应用架构的系统；所有参与者的角色相同，都对外共享它们拥有的一部分硬件资源，这些资源可以被系统内其他参与者访问。性质：</a:t>
            </a:r>
            <a:endParaRPr lang="en-US" altLang="zh-CN" sz="1287" dirty="0"/>
          </a:p>
          <a:p>
            <a:pPr lvl="2">
              <a:lnSpc>
                <a:spcPts val="2160"/>
              </a:lnSpc>
            </a:pPr>
            <a:r>
              <a:rPr lang="zh-CN" altLang="en-US" sz="1287" dirty="0"/>
              <a:t>高度分散化：节点地理位置分散，系统资源的管理和任务处理也高度分散在各个节点</a:t>
            </a:r>
            <a:endParaRPr lang="en-US" altLang="zh-CN" sz="1287" dirty="0"/>
          </a:p>
          <a:p>
            <a:pPr lvl="2">
              <a:lnSpc>
                <a:spcPts val="2160"/>
              </a:lnSpc>
            </a:pPr>
            <a:r>
              <a:rPr lang="zh-CN" altLang="en-US" sz="1287" dirty="0"/>
              <a:t>自组织性：系统按照相互默契的规则，各尽其责而又协调地自动地形成有序结构；加入节点只需广播例如</a:t>
            </a:r>
            <a:r>
              <a:rPr lang="en-US" altLang="zh-CN" sz="1287" dirty="0"/>
              <a:t>IP</a:t>
            </a:r>
            <a:r>
              <a:rPr lang="zh-CN" altLang="en-US" sz="1287" dirty="0"/>
              <a:t>地址等必要的基本信息即可，无需额外操作。</a:t>
            </a:r>
            <a:endParaRPr lang="en-US" altLang="zh-CN" sz="1287" dirty="0"/>
          </a:p>
          <a:p>
            <a:pPr lvl="2">
              <a:lnSpc>
                <a:spcPts val="2160"/>
              </a:lnSpc>
            </a:pPr>
            <a:r>
              <a:rPr lang="zh-CN" altLang="en-US" sz="1287" dirty="0"/>
              <a:t>多管理域：最夸张的是每一个节点都由不同的组织、个人管理，每一个节点就是一个管理域</a:t>
            </a:r>
            <a:endParaRPr lang="en-US" altLang="zh-CN" sz="1287" dirty="0"/>
          </a:p>
          <a:p>
            <a:pPr lvl="1">
              <a:lnSpc>
                <a:spcPts val="2160"/>
              </a:lnSpc>
            </a:pPr>
            <a:endParaRPr lang="en-US" altLang="zh-CN" sz="1287" dirty="0"/>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13</a:t>
            </a:fld>
            <a:endParaRPr lang="zh-CN" altLang="en-US"/>
          </a:p>
        </p:txBody>
      </p:sp>
      <p:sp>
        <p:nvSpPr>
          <p:cNvPr id="5" name="矩形 4">
            <a:extLst>
              <a:ext uri="{FF2B5EF4-FFF2-40B4-BE49-F238E27FC236}">
                <a16:creationId xmlns:a16="http://schemas.microsoft.com/office/drawing/2014/main" id="{D2A716E3-4A2E-4485-B845-3FF7F639C743}"/>
              </a:ext>
            </a:extLst>
          </p:cNvPr>
          <p:cNvSpPr/>
          <p:nvPr/>
        </p:nvSpPr>
        <p:spPr>
          <a:xfrm>
            <a:off x="1291108" y="5916354"/>
            <a:ext cx="6560205" cy="307777"/>
          </a:xfrm>
          <a:prstGeom prst="rect">
            <a:avLst/>
          </a:prstGeom>
        </p:spPr>
        <p:txBody>
          <a:bodyPr wrap="square">
            <a:spAutoFit/>
          </a:bodyPr>
          <a:lstStyle/>
          <a:p>
            <a:pPr algn="ctr"/>
            <a:r>
              <a:rPr lang="zh-CN" altLang="en-US" sz="1400" dirty="0">
                <a:solidFill>
                  <a:srgbClr val="FF0000"/>
                </a:solidFill>
              </a:rPr>
              <a:t>特点（优点）：部署门槛低；增长速度快；容错性高；资源的丰富性和多样性高</a:t>
            </a:r>
          </a:p>
        </p:txBody>
      </p:sp>
      <p:sp>
        <p:nvSpPr>
          <p:cNvPr id="6" name="矩形 5">
            <a:extLst>
              <a:ext uri="{FF2B5EF4-FFF2-40B4-BE49-F238E27FC236}">
                <a16:creationId xmlns:a16="http://schemas.microsoft.com/office/drawing/2014/main" id="{AF6DE5B6-EBEC-48AD-BB08-0417A836B1E7}"/>
              </a:ext>
            </a:extLst>
          </p:cNvPr>
          <p:cNvSpPr/>
          <p:nvPr/>
        </p:nvSpPr>
        <p:spPr>
          <a:xfrm>
            <a:off x="1900058" y="6308244"/>
            <a:ext cx="5342303" cy="307777"/>
          </a:xfrm>
          <a:prstGeom prst="rect">
            <a:avLst/>
          </a:prstGeom>
        </p:spPr>
        <p:txBody>
          <a:bodyPr wrap="square">
            <a:spAutoFit/>
          </a:bodyPr>
          <a:lstStyle/>
          <a:p>
            <a:pPr algn="ctr"/>
            <a:r>
              <a:rPr lang="zh-CN" altLang="en-US" sz="1400" dirty="0">
                <a:solidFill>
                  <a:srgbClr val="FF0000"/>
                </a:solidFill>
              </a:rPr>
              <a:t>应用：共享及分发文件；流媒体；网络电话；志愿计算等</a:t>
            </a:r>
          </a:p>
        </p:txBody>
      </p:sp>
    </p:spTree>
    <p:extLst>
      <p:ext uri="{BB962C8B-B14F-4D97-AF65-F5344CB8AC3E}">
        <p14:creationId xmlns:p14="http://schemas.microsoft.com/office/powerpoint/2010/main" val="218144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分布式系统</a:t>
            </a:r>
            <a:r>
              <a:rPr lang="en-US" altLang="zh-CN" sz="2700" dirty="0"/>
              <a:t>—</a:t>
            </a:r>
            <a:r>
              <a:rPr lang="zh-CN" altLang="en-US" sz="2700" dirty="0"/>
              <a:t>案例（</a:t>
            </a:r>
            <a:r>
              <a:rPr lang="en-US" altLang="zh-CN" sz="2700" dirty="0"/>
              <a:t>2</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zh-CN" altLang="en-US" sz="1400" dirty="0"/>
              <a:t>区块链（</a:t>
            </a:r>
            <a:r>
              <a:rPr lang="en-US" altLang="zh-CN" sz="1400" dirty="0"/>
              <a:t>Block Chain</a:t>
            </a:r>
            <a:r>
              <a:rPr lang="zh-CN" altLang="en-US" sz="1400" dirty="0"/>
              <a:t>）</a:t>
            </a:r>
            <a:endParaRPr lang="en-US" altLang="zh-CN" sz="1400" dirty="0"/>
          </a:p>
          <a:p>
            <a:pPr lvl="1">
              <a:lnSpc>
                <a:spcPts val="2160"/>
              </a:lnSpc>
            </a:pPr>
            <a:r>
              <a:rPr lang="zh-CN" altLang="en-US" sz="1287" dirty="0"/>
              <a:t>一种去中心化、不可篡改、可追溯、多方共同维护的分布式数据库系统</a:t>
            </a:r>
            <a:endParaRPr lang="en-US" altLang="zh-CN" sz="1287" dirty="0"/>
          </a:p>
          <a:p>
            <a:pPr lvl="1">
              <a:lnSpc>
                <a:spcPts val="2160"/>
              </a:lnSpc>
            </a:pPr>
            <a:r>
              <a:rPr lang="zh-CN" altLang="en-US" sz="1287" dirty="0"/>
              <a:t>集成了</a:t>
            </a:r>
            <a:r>
              <a:rPr lang="en-US" altLang="zh-CN" sz="1287" dirty="0"/>
              <a:t>P2P</a:t>
            </a:r>
            <a:r>
              <a:rPr lang="zh-CN" altLang="en-US" sz="1287" dirty="0"/>
              <a:t>协议、非对称加密技术、共识机制、块链结构等多种技术，解决数据的可信问题</a:t>
            </a:r>
            <a:endParaRPr lang="en-US" altLang="zh-CN" sz="1287" dirty="0"/>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14</a:t>
            </a:fld>
            <a:endParaRPr lang="zh-CN" altLang="en-US"/>
          </a:p>
        </p:txBody>
      </p:sp>
      <p:pic>
        <p:nvPicPr>
          <p:cNvPr id="5" name="图片 4">
            <a:extLst>
              <a:ext uri="{FF2B5EF4-FFF2-40B4-BE49-F238E27FC236}">
                <a16:creationId xmlns:a16="http://schemas.microsoft.com/office/drawing/2014/main" id="{1333BB5B-2071-4C0E-B682-B81E4589F87C}"/>
              </a:ext>
            </a:extLst>
          </p:cNvPr>
          <p:cNvPicPr>
            <a:picLocks noChangeAspect="1"/>
          </p:cNvPicPr>
          <p:nvPr/>
        </p:nvPicPr>
        <p:blipFill>
          <a:blip r:embed="rId4"/>
          <a:stretch>
            <a:fillRect/>
          </a:stretch>
        </p:blipFill>
        <p:spPr>
          <a:xfrm>
            <a:off x="1357767" y="2310020"/>
            <a:ext cx="6426888" cy="2193191"/>
          </a:xfrm>
          <a:prstGeom prst="rect">
            <a:avLst/>
          </a:prstGeom>
        </p:spPr>
      </p:pic>
      <p:graphicFrame>
        <p:nvGraphicFramePr>
          <p:cNvPr id="6" name="对象 -2147482623">
            <a:extLst>
              <a:ext uri="{FF2B5EF4-FFF2-40B4-BE49-F238E27FC236}">
                <a16:creationId xmlns:a16="http://schemas.microsoft.com/office/drawing/2014/main" id="{0E01FF57-8C95-4F79-8CD6-FD80B6C2FFBB}"/>
              </a:ext>
            </a:extLst>
          </p:cNvPr>
          <p:cNvGraphicFramePr>
            <a:graphicFrameLocks noChangeAspect="1"/>
          </p:cNvGraphicFramePr>
          <p:nvPr>
            <p:extLst>
              <p:ext uri="{D42A27DB-BD31-4B8C-83A1-F6EECF244321}">
                <p14:modId xmlns:p14="http://schemas.microsoft.com/office/powerpoint/2010/main" val="3738138574"/>
              </p:ext>
            </p:extLst>
          </p:nvPr>
        </p:nvGraphicFramePr>
        <p:xfrm>
          <a:off x="2359243" y="4636376"/>
          <a:ext cx="3752799" cy="2066972"/>
        </p:xfrm>
        <a:graphic>
          <a:graphicData uri="http://schemas.openxmlformats.org/presentationml/2006/ole">
            <mc:AlternateContent xmlns:mc="http://schemas.openxmlformats.org/markup-compatibility/2006">
              <mc:Choice xmlns:v="urn:schemas-microsoft-com:vml" Requires="v">
                <p:oleObj spid="_x0000_s1025" r:id="rId5" imgW="5491480" imgH="3044190" progId="Visio.Drawing.15">
                  <p:embed/>
                </p:oleObj>
              </mc:Choice>
              <mc:Fallback>
                <p:oleObj r:id="rId5" imgW="5491480" imgH="3044190" progId="Visio.Drawing.15">
                  <p:embed/>
                  <p:pic>
                    <p:nvPicPr>
                      <p:cNvPr id="6" name="对象 -2147482623">
                        <a:extLst>
                          <a:ext uri="{FF2B5EF4-FFF2-40B4-BE49-F238E27FC236}">
                            <a16:creationId xmlns:a16="http://schemas.microsoft.com/office/drawing/2014/main" id="{0E01FF57-8C95-4F79-8CD6-FD80B6C2FFBB}"/>
                          </a:ext>
                        </a:extLst>
                      </p:cNvPr>
                      <p:cNvPicPr/>
                      <p:nvPr/>
                    </p:nvPicPr>
                    <p:blipFill>
                      <a:blip r:embed="rId6"/>
                      <a:stretch>
                        <a:fillRect/>
                      </a:stretch>
                    </p:blipFill>
                    <p:spPr>
                      <a:xfrm>
                        <a:off x="2359243" y="4636376"/>
                        <a:ext cx="3752799" cy="2066972"/>
                      </a:xfrm>
                      <a:prstGeom prst="rect">
                        <a:avLst/>
                      </a:prstGeom>
                      <a:noFill/>
                      <a:ln w="38100">
                        <a:noFill/>
                        <a:miter/>
                      </a:ln>
                    </p:spPr>
                  </p:pic>
                </p:oleObj>
              </mc:Fallback>
            </mc:AlternateContent>
          </a:graphicData>
        </a:graphic>
      </p:graphicFrame>
      <p:sp>
        <p:nvSpPr>
          <p:cNvPr id="7" name="矩形 6">
            <a:extLst>
              <a:ext uri="{FF2B5EF4-FFF2-40B4-BE49-F238E27FC236}">
                <a16:creationId xmlns:a16="http://schemas.microsoft.com/office/drawing/2014/main" id="{C484548C-354D-4B9D-BC61-B156ECF92056}"/>
              </a:ext>
            </a:extLst>
          </p:cNvPr>
          <p:cNvSpPr/>
          <p:nvPr/>
        </p:nvSpPr>
        <p:spPr>
          <a:xfrm>
            <a:off x="3352800" y="3144253"/>
            <a:ext cx="2350168" cy="14787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F198145-2582-4064-B53E-61EECFAE70AA}"/>
              </a:ext>
            </a:extLst>
          </p:cNvPr>
          <p:cNvSpPr/>
          <p:nvPr/>
        </p:nvSpPr>
        <p:spPr>
          <a:xfrm>
            <a:off x="2570746" y="6192253"/>
            <a:ext cx="3541296" cy="287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C941B2F-A8C7-41FA-BD2B-6EAB7F138AC2}"/>
              </a:ext>
            </a:extLst>
          </p:cNvPr>
          <p:cNvSpPr/>
          <p:nvPr/>
        </p:nvSpPr>
        <p:spPr>
          <a:xfrm>
            <a:off x="5032635" y="2492293"/>
            <a:ext cx="1849427" cy="319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7CA02DE-6AE7-484E-9EB8-4253E0E2208F}"/>
              </a:ext>
            </a:extLst>
          </p:cNvPr>
          <p:cNvSpPr/>
          <p:nvPr/>
        </p:nvSpPr>
        <p:spPr>
          <a:xfrm>
            <a:off x="2436107" y="6511966"/>
            <a:ext cx="3752799" cy="204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1C975EE-6693-4F78-B60B-D50B0DAF2FB5}"/>
              </a:ext>
            </a:extLst>
          </p:cNvPr>
          <p:cNvSpPr txBox="1"/>
          <p:nvPr/>
        </p:nvSpPr>
        <p:spPr>
          <a:xfrm>
            <a:off x="6871849" y="2133953"/>
            <a:ext cx="1800493" cy="369332"/>
          </a:xfrm>
          <a:prstGeom prst="rect">
            <a:avLst/>
          </a:prstGeom>
          <a:solidFill>
            <a:srgbClr val="FF0000"/>
          </a:solidFill>
        </p:spPr>
        <p:txBody>
          <a:bodyPr wrap="none" rtlCol="0">
            <a:spAutoFit/>
          </a:bodyPr>
          <a:lstStyle/>
          <a:p>
            <a:r>
              <a:rPr lang="zh-CN" altLang="en-US" dirty="0">
                <a:solidFill>
                  <a:schemeClr val="bg1"/>
                </a:solidFill>
              </a:rPr>
              <a:t>牵一发而动全身</a:t>
            </a:r>
          </a:p>
        </p:txBody>
      </p:sp>
      <p:sp>
        <p:nvSpPr>
          <p:cNvPr id="15" name="文本框 14">
            <a:extLst>
              <a:ext uri="{FF2B5EF4-FFF2-40B4-BE49-F238E27FC236}">
                <a16:creationId xmlns:a16="http://schemas.microsoft.com/office/drawing/2014/main" id="{4221DF55-C984-4E53-ADAB-7E1F34F6143B}"/>
              </a:ext>
            </a:extLst>
          </p:cNvPr>
          <p:cNvSpPr txBox="1"/>
          <p:nvPr/>
        </p:nvSpPr>
        <p:spPr>
          <a:xfrm>
            <a:off x="6323545" y="6371326"/>
            <a:ext cx="1569660" cy="369332"/>
          </a:xfrm>
          <a:prstGeom prst="rect">
            <a:avLst/>
          </a:prstGeom>
          <a:solidFill>
            <a:srgbClr val="FF0000"/>
          </a:solidFill>
        </p:spPr>
        <p:txBody>
          <a:bodyPr wrap="none" rtlCol="0">
            <a:spAutoFit/>
          </a:bodyPr>
          <a:lstStyle/>
          <a:p>
            <a:r>
              <a:rPr lang="zh-CN" altLang="en-US" dirty="0">
                <a:solidFill>
                  <a:schemeClr val="bg1"/>
                </a:solidFill>
              </a:rPr>
              <a:t>伙同大部分人</a:t>
            </a:r>
          </a:p>
        </p:txBody>
      </p:sp>
      <p:sp>
        <p:nvSpPr>
          <p:cNvPr id="16" name="文本框 15">
            <a:extLst>
              <a:ext uri="{FF2B5EF4-FFF2-40B4-BE49-F238E27FC236}">
                <a16:creationId xmlns:a16="http://schemas.microsoft.com/office/drawing/2014/main" id="{33DFCC81-5C00-47E5-89D0-52BF54C6546C}"/>
              </a:ext>
            </a:extLst>
          </p:cNvPr>
          <p:cNvSpPr txBox="1"/>
          <p:nvPr/>
        </p:nvSpPr>
        <p:spPr>
          <a:xfrm>
            <a:off x="789583" y="5087521"/>
            <a:ext cx="1704299" cy="1200329"/>
          </a:xfrm>
          <a:prstGeom prst="rect">
            <a:avLst/>
          </a:prstGeom>
          <a:solidFill>
            <a:srgbClr val="FF0000"/>
          </a:solidFill>
        </p:spPr>
        <p:txBody>
          <a:bodyPr wrap="square" rtlCol="0">
            <a:spAutoFit/>
          </a:bodyPr>
          <a:lstStyle/>
          <a:p>
            <a:pPr algn="ctr"/>
            <a:r>
              <a:rPr lang="zh-CN" altLang="en-US" dirty="0">
                <a:solidFill>
                  <a:schemeClr val="bg1"/>
                </a:solidFill>
              </a:rPr>
              <a:t>解决什么时候确认记录的问题，保证大家的一致性</a:t>
            </a:r>
          </a:p>
        </p:txBody>
      </p:sp>
      <p:sp>
        <p:nvSpPr>
          <p:cNvPr id="17" name="文本框 16">
            <a:extLst>
              <a:ext uri="{FF2B5EF4-FFF2-40B4-BE49-F238E27FC236}">
                <a16:creationId xmlns:a16="http://schemas.microsoft.com/office/drawing/2014/main" id="{C5349E67-5E26-47D1-8AB5-7AC5B812B522}"/>
              </a:ext>
            </a:extLst>
          </p:cNvPr>
          <p:cNvSpPr txBox="1"/>
          <p:nvPr/>
        </p:nvSpPr>
        <p:spPr>
          <a:xfrm>
            <a:off x="1612963" y="3535272"/>
            <a:ext cx="1704299" cy="646331"/>
          </a:xfrm>
          <a:prstGeom prst="rect">
            <a:avLst/>
          </a:prstGeom>
          <a:solidFill>
            <a:srgbClr val="FF0000"/>
          </a:solidFill>
        </p:spPr>
        <p:txBody>
          <a:bodyPr wrap="square" rtlCol="0">
            <a:spAutoFit/>
          </a:bodyPr>
          <a:lstStyle/>
          <a:p>
            <a:pPr algn="ctr"/>
            <a:r>
              <a:rPr lang="zh-CN" altLang="en-US" dirty="0">
                <a:solidFill>
                  <a:schemeClr val="bg1"/>
                </a:solidFill>
              </a:rPr>
              <a:t>只能正向计算，不能反推篡改</a:t>
            </a:r>
          </a:p>
        </p:txBody>
      </p:sp>
    </p:spTree>
    <p:extLst>
      <p:ext uri="{BB962C8B-B14F-4D97-AF65-F5344CB8AC3E}">
        <p14:creationId xmlns:p14="http://schemas.microsoft.com/office/powerpoint/2010/main" val="453987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分布式计算、存储和资源管理系统</a:t>
            </a:r>
            <a:r>
              <a:rPr lang="en-US" altLang="zh-CN" sz="2700" dirty="0"/>
              <a:t>—Hadoop 2.0</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en-US" altLang="zh-CN" sz="1400" dirty="0"/>
              <a:t>Yarn</a:t>
            </a:r>
            <a:r>
              <a:rPr lang="zh-CN" altLang="en-US" sz="1400" dirty="0"/>
              <a:t>做分布式资源管理；</a:t>
            </a:r>
            <a:r>
              <a:rPr lang="en-US" altLang="zh-CN" sz="1400" dirty="0"/>
              <a:t>HDFS</a:t>
            </a:r>
            <a:r>
              <a:rPr lang="zh-CN" altLang="en-US" sz="1400" dirty="0"/>
              <a:t>做分布式存储；</a:t>
            </a:r>
            <a:r>
              <a:rPr lang="en-US" altLang="zh-CN" sz="1400" dirty="0"/>
              <a:t>MapReduce</a:t>
            </a:r>
            <a:r>
              <a:rPr lang="zh-CN" altLang="en-US" sz="1400" dirty="0"/>
              <a:t>做分布式计算</a:t>
            </a:r>
            <a:endParaRPr lang="en-US" altLang="zh-CN" sz="1400" dirty="0"/>
          </a:p>
          <a:p>
            <a:pPr>
              <a:lnSpc>
                <a:spcPts val="2160"/>
              </a:lnSpc>
            </a:pPr>
            <a:r>
              <a:rPr lang="zh-CN" altLang="en-US" sz="1400" dirty="0"/>
              <a:t>为什么要分布式计算、存储系统呢？</a:t>
            </a:r>
            <a:r>
              <a:rPr lang="en-US" altLang="zh-CN" sz="1400" dirty="0"/>
              <a:t>——</a:t>
            </a:r>
            <a:r>
              <a:rPr lang="zh-CN" altLang="en-US" sz="1400" dirty="0"/>
              <a:t>单台机器无法解决问题，特别是大数据场景下</a:t>
            </a:r>
            <a:endParaRPr lang="en-US" altLang="zh-CN" sz="1400" dirty="0"/>
          </a:p>
          <a:p>
            <a:pPr>
              <a:lnSpc>
                <a:spcPts val="2160"/>
              </a:lnSpc>
            </a:pPr>
            <a:r>
              <a:rPr lang="zh-CN" altLang="en-US" sz="1400" dirty="0"/>
              <a:t>分布式存储</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15</a:t>
            </a:fld>
            <a:endParaRPr lang="zh-CN" altLang="en-US"/>
          </a:p>
        </p:txBody>
      </p:sp>
      <p:grpSp>
        <p:nvGrpSpPr>
          <p:cNvPr id="5" name="组合 4">
            <a:extLst>
              <a:ext uri="{FF2B5EF4-FFF2-40B4-BE49-F238E27FC236}">
                <a16:creationId xmlns:a16="http://schemas.microsoft.com/office/drawing/2014/main" id="{9718517A-37FD-4A92-8D3B-136C2BE3A269}"/>
              </a:ext>
            </a:extLst>
          </p:cNvPr>
          <p:cNvGrpSpPr/>
          <p:nvPr/>
        </p:nvGrpSpPr>
        <p:grpSpPr>
          <a:xfrm>
            <a:off x="150317" y="3742167"/>
            <a:ext cx="4418887" cy="1510111"/>
            <a:chOff x="896983" y="3157356"/>
            <a:chExt cx="6942120" cy="2496333"/>
          </a:xfrm>
        </p:grpSpPr>
        <p:sp>
          <p:nvSpPr>
            <p:cNvPr id="6" name="矩形 5">
              <a:extLst>
                <a:ext uri="{FF2B5EF4-FFF2-40B4-BE49-F238E27FC236}">
                  <a16:creationId xmlns:a16="http://schemas.microsoft.com/office/drawing/2014/main" id="{EB5DC930-6339-4D60-9296-22D7D348A2CA}"/>
                </a:ext>
              </a:extLst>
            </p:cNvPr>
            <p:cNvSpPr/>
            <p:nvPr/>
          </p:nvSpPr>
          <p:spPr>
            <a:xfrm>
              <a:off x="2642343" y="3157356"/>
              <a:ext cx="3451390" cy="8349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文本框 6">
              <a:extLst>
                <a:ext uri="{FF2B5EF4-FFF2-40B4-BE49-F238E27FC236}">
                  <a16:creationId xmlns:a16="http://schemas.microsoft.com/office/drawing/2014/main" id="{050F69D1-A274-4A69-BBEE-9668DFF820DF}"/>
                </a:ext>
              </a:extLst>
            </p:cNvPr>
            <p:cNvSpPr txBox="1"/>
            <p:nvPr/>
          </p:nvSpPr>
          <p:spPr>
            <a:xfrm>
              <a:off x="2690947" y="3183263"/>
              <a:ext cx="3354195" cy="763169"/>
            </a:xfrm>
            <a:prstGeom prst="rect">
              <a:avLst/>
            </a:prstGeom>
            <a:noFill/>
          </p:spPr>
          <p:txBody>
            <a:bodyPr wrap="square" rtlCol="0">
              <a:spAutoFit/>
            </a:bodyPr>
            <a:lstStyle/>
            <a:p>
              <a:pPr algn="ctr"/>
              <a:r>
                <a:rPr lang="en-US" altLang="zh-CN" sz="1200" dirty="0">
                  <a:solidFill>
                    <a:schemeClr val="bg1"/>
                  </a:solidFill>
                </a:rPr>
                <a:t>cMaster0</a:t>
              </a:r>
            </a:p>
            <a:p>
              <a:pPr algn="ctr"/>
              <a:r>
                <a:rPr lang="zh-CN" altLang="en-US" sz="1200" dirty="0">
                  <a:solidFill>
                    <a:schemeClr val="bg1"/>
                  </a:solidFill>
                </a:rPr>
                <a:t>统一管理</a:t>
              </a:r>
              <a:r>
                <a:rPr lang="en-US" altLang="zh-CN" sz="1200" dirty="0">
                  <a:solidFill>
                    <a:schemeClr val="bg1"/>
                  </a:solidFill>
                </a:rPr>
                <a:t>cSlave0~N</a:t>
              </a:r>
              <a:r>
                <a:rPr lang="zh-CN" altLang="en-US" sz="1200" dirty="0">
                  <a:solidFill>
                    <a:schemeClr val="bg1"/>
                  </a:solidFill>
                </a:rPr>
                <a:t>存储空间</a:t>
              </a:r>
            </a:p>
          </p:txBody>
        </p:sp>
        <p:sp>
          <p:nvSpPr>
            <p:cNvPr id="8" name="矩形 7">
              <a:extLst>
                <a:ext uri="{FF2B5EF4-FFF2-40B4-BE49-F238E27FC236}">
                  <a16:creationId xmlns:a16="http://schemas.microsoft.com/office/drawing/2014/main" id="{6FF96EAA-2551-4585-A6A2-F54D2A60F168}"/>
                </a:ext>
              </a:extLst>
            </p:cNvPr>
            <p:cNvSpPr/>
            <p:nvPr/>
          </p:nvSpPr>
          <p:spPr>
            <a:xfrm>
              <a:off x="896983" y="4909105"/>
              <a:ext cx="1793964" cy="7445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 name="文本框 8">
              <a:extLst>
                <a:ext uri="{FF2B5EF4-FFF2-40B4-BE49-F238E27FC236}">
                  <a16:creationId xmlns:a16="http://schemas.microsoft.com/office/drawing/2014/main" id="{1EF2E8E1-8695-4452-A043-02077B2FC46F}"/>
                </a:ext>
              </a:extLst>
            </p:cNvPr>
            <p:cNvSpPr txBox="1"/>
            <p:nvPr/>
          </p:nvSpPr>
          <p:spPr>
            <a:xfrm>
              <a:off x="923624" y="4855506"/>
              <a:ext cx="1740675" cy="763169"/>
            </a:xfrm>
            <a:prstGeom prst="rect">
              <a:avLst/>
            </a:prstGeom>
            <a:noFill/>
          </p:spPr>
          <p:txBody>
            <a:bodyPr wrap="none" rtlCol="0">
              <a:spAutoFit/>
            </a:bodyPr>
            <a:lstStyle/>
            <a:p>
              <a:pPr algn="ctr"/>
              <a:r>
                <a:rPr lang="en-US" altLang="zh-CN" sz="1200" dirty="0">
                  <a:solidFill>
                    <a:schemeClr val="bg1"/>
                  </a:solidFill>
                </a:rPr>
                <a:t>cSlave0</a:t>
              </a:r>
            </a:p>
            <a:p>
              <a:pPr algn="ctr"/>
              <a:r>
                <a:rPr lang="zh-CN" altLang="en-US" sz="1200" dirty="0">
                  <a:solidFill>
                    <a:schemeClr val="bg1"/>
                  </a:solidFill>
                </a:rPr>
                <a:t>存储真实数据</a:t>
              </a:r>
            </a:p>
          </p:txBody>
        </p:sp>
        <p:sp>
          <p:nvSpPr>
            <p:cNvPr id="10" name="矩形 9">
              <a:extLst>
                <a:ext uri="{FF2B5EF4-FFF2-40B4-BE49-F238E27FC236}">
                  <a16:creationId xmlns:a16="http://schemas.microsoft.com/office/drawing/2014/main" id="{9C5FB9E2-13A4-4C1A-8935-D2BA7453894B}"/>
                </a:ext>
              </a:extLst>
            </p:cNvPr>
            <p:cNvSpPr/>
            <p:nvPr/>
          </p:nvSpPr>
          <p:spPr>
            <a:xfrm>
              <a:off x="2994691" y="4909105"/>
              <a:ext cx="1793964" cy="7445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 name="文本框 10">
              <a:extLst>
                <a:ext uri="{FF2B5EF4-FFF2-40B4-BE49-F238E27FC236}">
                  <a16:creationId xmlns:a16="http://schemas.microsoft.com/office/drawing/2014/main" id="{9ADE0E77-D13F-468C-B174-DAFBF9150544}"/>
                </a:ext>
              </a:extLst>
            </p:cNvPr>
            <p:cNvSpPr txBox="1"/>
            <p:nvPr/>
          </p:nvSpPr>
          <p:spPr>
            <a:xfrm>
              <a:off x="3021332" y="4855506"/>
              <a:ext cx="1740675" cy="763169"/>
            </a:xfrm>
            <a:prstGeom prst="rect">
              <a:avLst/>
            </a:prstGeom>
            <a:noFill/>
          </p:spPr>
          <p:txBody>
            <a:bodyPr wrap="none" rtlCol="0">
              <a:spAutoFit/>
            </a:bodyPr>
            <a:lstStyle/>
            <a:p>
              <a:pPr algn="ctr"/>
              <a:r>
                <a:rPr lang="en-US" altLang="zh-CN" sz="1200" dirty="0">
                  <a:solidFill>
                    <a:schemeClr val="bg1"/>
                  </a:solidFill>
                </a:rPr>
                <a:t>cSlave1</a:t>
              </a:r>
            </a:p>
            <a:p>
              <a:pPr algn="ctr"/>
              <a:r>
                <a:rPr lang="zh-CN" altLang="en-US" sz="1200" dirty="0">
                  <a:solidFill>
                    <a:schemeClr val="bg1"/>
                  </a:solidFill>
                </a:rPr>
                <a:t>存储真实数据</a:t>
              </a:r>
            </a:p>
          </p:txBody>
        </p:sp>
        <p:sp>
          <p:nvSpPr>
            <p:cNvPr id="12" name="矩形 11">
              <a:extLst>
                <a:ext uri="{FF2B5EF4-FFF2-40B4-BE49-F238E27FC236}">
                  <a16:creationId xmlns:a16="http://schemas.microsoft.com/office/drawing/2014/main" id="{5950107D-E34C-4D1E-8410-E41704179A51}"/>
                </a:ext>
              </a:extLst>
            </p:cNvPr>
            <p:cNvSpPr/>
            <p:nvPr/>
          </p:nvSpPr>
          <p:spPr>
            <a:xfrm>
              <a:off x="6045139" y="4909105"/>
              <a:ext cx="1793964" cy="7445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文本框 12">
              <a:extLst>
                <a:ext uri="{FF2B5EF4-FFF2-40B4-BE49-F238E27FC236}">
                  <a16:creationId xmlns:a16="http://schemas.microsoft.com/office/drawing/2014/main" id="{B59A3971-40B8-4F52-9887-2EFCFD15F27B}"/>
                </a:ext>
              </a:extLst>
            </p:cNvPr>
            <p:cNvSpPr txBox="1"/>
            <p:nvPr/>
          </p:nvSpPr>
          <p:spPr>
            <a:xfrm>
              <a:off x="6071780" y="4855506"/>
              <a:ext cx="1740675" cy="763169"/>
            </a:xfrm>
            <a:prstGeom prst="rect">
              <a:avLst/>
            </a:prstGeom>
            <a:noFill/>
          </p:spPr>
          <p:txBody>
            <a:bodyPr wrap="none" rtlCol="0">
              <a:spAutoFit/>
            </a:bodyPr>
            <a:lstStyle/>
            <a:p>
              <a:pPr algn="ctr"/>
              <a:r>
                <a:rPr lang="en-US" altLang="zh-CN" sz="1200" dirty="0" err="1">
                  <a:solidFill>
                    <a:schemeClr val="bg1"/>
                  </a:solidFill>
                </a:rPr>
                <a:t>cSlaveN</a:t>
              </a:r>
              <a:endParaRPr lang="en-US" altLang="zh-CN" sz="1200" dirty="0">
                <a:solidFill>
                  <a:schemeClr val="bg1"/>
                </a:solidFill>
              </a:endParaRPr>
            </a:p>
            <a:p>
              <a:pPr algn="ctr"/>
              <a:r>
                <a:rPr lang="zh-CN" altLang="en-US" sz="1200" dirty="0">
                  <a:solidFill>
                    <a:schemeClr val="bg1"/>
                  </a:solidFill>
                </a:rPr>
                <a:t>存储真实数据</a:t>
              </a:r>
            </a:p>
          </p:txBody>
        </p:sp>
        <p:sp>
          <p:nvSpPr>
            <p:cNvPr id="14" name="文本框 13">
              <a:extLst>
                <a:ext uri="{FF2B5EF4-FFF2-40B4-BE49-F238E27FC236}">
                  <a16:creationId xmlns:a16="http://schemas.microsoft.com/office/drawing/2014/main" id="{8F35B736-E569-4481-B1F3-033648D4F362}"/>
                </a:ext>
              </a:extLst>
            </p:cNvPr>
            <p:cNvSpPr txBox="1"/>
            <p:nvPr/>
          </p:nvSpPr>
          <p:spPr>
            <a:xfrm>
              <a:off x="5140992" y="5005505"/>
              <a:ext cx="622532" cy="457901"/>
            </a:xfrm>
            <a:prstGeom prst="rect">
              <a:avLst/>
            </a:prstGeom>
            <a:noFill/>
          </p:spPr>
          <p:txBody>
            <a:bodyPr wrap="none" rtlCol="0">
              <a:spAutoFit/>
            </a:bodyPr>
            <a:lstStyle/>
            <a:p>
              <a:r>
                <a:rPr lang="en-US" altLang="zh-CN" sz="1200"/>
                <a:t>……</a:t>
              </a:r>
              <a:endParaRPr lang="zh-CN" altLang="en-US" sz="1200"/>
            </a:p>
          </p:txBody>
        </p:sp>
        <p:cxnSp>
          <p:nvCxnSpPr>
            <p:cNvPr id="15" name="直接箭头连接符 14">
              <a:extLst>
                <a:ext uri="{FF2B5EF4-FFF2-40B4-BE49-F238E27FC236}">
                  <a16:creationId xmlns:a16="http://schemas.microsoft.com/office/drawing/2014/main" id="{09A879B6-70D7-4F95-94A1-D5AFC77C546C}"/>
                </a:ext>
              </a:extLst>
            </p:cNvPr>
            <p:cNvCxnSpPr/>
            <p:nvPr/>
          </p:nvCxnSpPr>
          <p:spPr>
            <a:xfrm flipH="1">
              <a:off x="1915885" y="3988405"/>
              <a:ext cx="2560320" cy="731519"/>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551651A-3B57-4A7D-8E7B-D6FF3E314124}"/>
                </a:ext>
              </a:extLst>
            </p:cNvPr>
            <p:cNvCxnSpPr/>
            <p:nvPr/>
          </p:nvCxnSpPr>
          <p:spPr>
            <a:xfrm flipH="1">
              <a:off x="3953692" y="3988405"/>
              <a:ext cx="522515" cy="731519"/>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2C8AA74-007C-4BBA-BAC9-341B35107B60}"/>
                </a:ext>
              </a:extLst>
            </p:cNvPr>
            <p:cNvCxnSpPr/>
            <p:nvPr/>
          </p:nvCxnSpPr>
          <p:spPr>
            <a:xfrm>
              <a:off x="4476207" y="3988405"/>
              <a:ext cx="2465913" cy="761872"/>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26E357E6-2759-4D4A-AFE8-E2DC300F6BB3}"/>
              </a:ext>
            </a:extLst>
          </p:cNvPr>
          <p:cNvSpPr/>
          <p:nvPr/>
        </p:nvSpPr>
        <p:spPr>
          <a:xfrm>
            <a:off x="1169188" y="2507886"/>
            <a:ext cx="7419062" cy="830997"/>
          </a:xfrm>
          <a:prstGeom prst="rect">
            <a:avLst/>
          </a:prstGeom>
        </p:spPr>
        <p:txBody>
          <a:bodyPr wrap="square">
            <a:spAutoFit/>
          </a:bodyPr>
          <a:lstStyle/>
          <a:p>
            <a:r>
              <a:rPr lang="zh-CN" altLang="en-US" sz="1600" dirty="0"/>
              <a:t>将多台机器硬盘以某种方式连接到一起</a:t>
            </a:r>
            <a:endParaRPr lang="en-US" altLang="zh-CN" sz="1600" dirty="0"/>
          </a:p>
          <a:p>
            <a:r>
              <a:rPr lang="zh-CN" altLang="en-US" sz="1600" dirty="0"/>
              <a:t>取机器</a:t>
            </a:r>
            <a:r>
              <a:rPr lang="en-US" altLang="zh-CN" sz="1600" dirty="0"/>
              <a:t>cSlave0</a:t>
            </a:r>
            <a:r>
              <a:rPr lang="zh-CN" altLang="en-US" sz="1600" dirty="0"/>
              <a:t>，</a:t>
            </a:r>
            <a:r>
              <a:rPr lang="en-US" altLang="zh-CN" sz="1600" dirty="0"/>
              <a:t>cSlave1</a:t>
            </a:r>
            <a:r>
              <a:rPr lang="zh-CN" altLang="en-US" sz="1600" dirty="0"/>
              <a:t>和</a:t>
            </a:r>
            <a:r>
              <a:rPr lang="en-US" altLang="zh-CN" sz="1600" dirty="0"/>
              <a:t>cMaster0</a:t>
            </a:r>
            <a:r>
              <a:rPr lang="zh-CN" altLang="en-US" sz="1600" dirty="0"/>
              <a:t>，采用客户</a:t>
            </a:r>
            <a:r>
              <a:rPr lang="en-US" altLang="zh-CN" sz="1600" dirty="0"/>
              <a:t>-</a:t>
            </a:r>
            <a:r>
              <a:rPr lang="zh-CN" altLang="en-US" sz="1600" dirty="0"/>
              <a:t>服务器模式构建分布式存储集群</a:t>
            </a:r>
            <a:endParaRPr lang="en-US" altLang="zh-CN" sz="1600" dirty="0"/>
          </a:p>
          <a:p>
            <a:r>
              <a:rPr lang="zh-CN" altLang="en-US" sz="1600" dirty="0"/>
              <a:t>让</a:t>
            </a:r>
            <a:r>
              <a:rPr lang="en-US" altLang="zh-CN" sz="1600" dirty="0"/>
              <a:t>cMaster0</a:t>
            </a:r>
            <a:r>
              <a:rPr lang="zh-CN" altLang="en-US" sz="1600" dirty="0"/>
              <a:t>管理</a:t>
            </a:r>
            <a:r>
              <a:rPr lang="en-US" altLang="zh-CN" sz="1600" dirty="0"/>
              <a:t>cSlave0</a:t>
            </a:r>
            <a:r>
              <a:rPr lang="zh-CN" altLang="en-US" sz="1600" dirty="0"/>
              <a:t>，</a:t>
            </a:r>
            <a:r>
              <a:rPr lang="en-US" altLang="zh-CN" sz="1600" dirty="0"/>
              <a:t>cSlave1</a:t>
            </a:r>
            <a:r>
              <a:rPr lang="zh-CN" altLang="en-US" sz="1600" dirty="0"/>
              <a:t>。</a:t>
            </a:r>
          </a:p>
        </p:txBody>
      </p:sp>
      <p:sp>
        <p:nvSpPr>
          <p:cNvPr id="20" name="矩形 19">
            <a:extLst>
              <a:ext uri="{FF2B5EF4-FFF2-40B4-BE49-F238E27FC236}">
                <a16:creationId xmlns:a16="http://schemas.microsoft.com/office/drawing/2014/main" id="{CC5007E1-75BF-47CF-9126-26E5F781253C}"/>
              </a:ext>
            </a:extLst>
          </p:cNvPr>
          <p:cNvSpPr/>
          <p:nvPr/>
        </p:nvSpPr>
        <p:spPr>
          <a:xfrm>
            <a:off x="4787697" y="3678498"/>
            <a:ext cx="4113530" cy="20581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nvGrpSpPr>
          <p:cNvPr id="21" name="组合 20">
            <a:extLst>
              <a:ext uri="{FF2B5EF4-FFF2-40B4-BE49-F238E27FC236}">
                <a16:creationId xmlns:a16="http://schemas.microsoft.com/office/drawing/2014/main" id="{A61822F4-EEC7-4CCD-A876-7FE906C0C4E0}"/>
              </a:ext>
            </a:extLst>
          </p:cNvPr>
          <p:cNvGrpSpPr/>
          <p:nvPr/>
        </p:nvGrpSpPr>
        <p:grpSpPr>
          <a:xfrm>
            <a:off x="4878719" y="3756003"/>
            <a:ext cx="4403250" cy="1942659"/>
            <a:chOff x="1708632" y="1916953"/>
            <a:chExt cx="5029020" cy="3489131"/>
          </a:xfrm>
        </p:grpSpPr>
        <p:sp>
          <p:nvSpPr>
            <p:cNvPr id="22" name="矩形 21">
              <a:extLst>
                <a:ext uri="{FF2B5EF4-FFF2-40B4-BE49-F238E27FC236}">
                  <a16:creationId xmlns:a16="http://schemas.microsoft.com/office/drawing/2014/main" id="{133919B7-D6DE-4E47-A6FF-8F4DC0947E3D}"/>
                </a:ext>
              </a:extLst>
            </p:cNvPr>
            <p:cNvSpPr/>
            <p:nvPr/>
          </p:nvSpPr>
          <p:spPr>
            <a:xfrm>
              <a:off x="2376945" y="1916953"/>
              <a:ext cx="2402182" cy="737023"/>
            </a:xfrm>
            <a:prstGeom prst="rect">
              <a:avLst/>
            </a:prstGeom>
          </p:spPr>
          <p:txBody>
            <a:bodyPr wrap="none">
              <a:spAutoFit/>
            </a:bodyPr>
            <a:lstStyle/>
            <a:p>
              <a:r>
                <a:rPr lang="zh-CN" altLang="en-US" sz="1400" b="1" dirty="0"/>
                <a:t>客户</a:t>
              </a:r>
              <a:r>
                <a:rPr lang="en-US" altLang="zh-CN" sz="1400" b="1" dirty="0"/>
                <a:t>-</a:t>
              </a:r>
              <a:r>
                <a:rPr lang="zh-CN" altLang="en-US" sz="1400" b="1" dirty="0"/>
                <a:t>服务器模式</a:t>
              </a:r>
            </a:p>
          </p:txBody>
        </p:sp>
        <p:sp>
          <p:nvSpPr>
            <p:cNvPr id="23" name="矩形 22">
              <a:extLst>
                <a:ext uri="{FF2B5EF4-FFF2-40B4-BE49-F238E27FC236}">
                  <a16:creationId xmlns:a16="http://schemas.microsoft.com/office/drawing/2014/main" id="{2891A6A9-80F8-41B5-A656-09B736CDF176}"/>
                </a:ext>
              </a:extLst>
            </p:cNvPr>
            <p:cNvSpPr/>
            <p:nvPr/>
          </p:nvSpPr>
          <p:spPr>
            <a:xfrm>
              <a:off x="1708632" y="2147811"/>
              <a:ext cx="873147" cy="737023"/>
            </a:xfrm>
            <a:prstGeom prst="rect">
              <a:avLst/>
            </a:prstGeom>
          </p:spPr>
          <p:txBody>
            <a:bodyPr wrap="none">
              <a:spAutoFit/>
            </a:bodyPr>
            <a:lstStyle/>
            <a:p>
              <a:r>
                <a:rPr lang="zh-CN" altLang="en-US" sz="1400" b="1" dirty="0"/>
                <a:t>对内</a:t>
              </a:r>
            </a:p>
          </p:txBody>
        </p:sp>
        <p:sp>
          <p:nvSpPr>
            <p:cNvPr id="24" name="矩形 23">
              <a:extLst>
                <a:ext uri="{FF2B5EF4-FFF2-40B4-BE49-F238E27FC236}">
                  <a16:creationId xmlns:a16="http://schemas.microsoft.com/office/drawing/2014/main" id="{7672E0B4-37BE-45B7-8517-9F7A438B5C07}"/>
                </a:ext>
              </a:extLst>
            </p:cNvPr>
            <p:cNvSpPr/>
            <p:nvPr/>
          </p:nvSpPr>
          <p:spPr>
            <a:xfrm>
              <a:off x="2386221" y="2338529"/>
              <a:ext cx="4351431" cy="1547746"/>
            </a:xfrm>
            <a:prstGeom prst="rect">
              <a:avLst/>
            </a:prstGeom>
          </p:spPr>
          <p:txBody>
            <a:bodyPr wrap="square">
              <a:spAutoFit/>
            </a:bodyPr>
            <a:lstStyle/>
            <a:p>
              <a:r>
                <a:rPr lang="zh-CN" altLang="en-US" sz="1200" dirty="0"/>
                <a:t>只要保证</a:t>
              </a:r>
              <a:r>
                <a:rPr lang="en-US" altLang="zh-CN" sz="1200" dirty="0"/>
                <a:t>store master</a:t>
              </a:r>
              <a:r>
                <a:rPr lang="zh-CN" altLang="en-US" sz="1200" dirty="0"/>
                <a:t>正常工作，我们很容易随意</a:t>
              </a:r>
              <a:endParaRPr lang="en-US" altLang="zh-CN" sz="1200" dirty="0"/>
            </a:p>
            <a:p>
              <a:r>
                <a:rPr lang="zh-CN" altLang="en-US" sz="1200" dirty="0"/>
                <a:t>添加</a:t>
              </a:r>
              <a:r>
                <a:rPr lang="en-US" altLang="zh-CN" sz="1200" dirty="0"/>
                <a:t>store slave</a:t>
              </a:r>
              <a:r>
                <a:rPr lang="zh-CN" altLang="en-US" sz="1200" dirty="0"/>
                <a:t>，硬盘存储空间无限大。</a:t>
              </a:r>
            </a:p>
          </p:txBody>
        </p:sp>
        <p:sp>
          <p:nvSpPr>
            <p:cNvPr id="25" name="矩形 24">
              <a:extLst>
                <a:ext uri="{FF2B5EF4-FFF2-40B4-BE49-F238E27FC236}">
                  <a16:creationId xmlns:a16="http://schemas.microsoft.com/office/drawing/2014/main" id="{D4EEFA37-C543-40A4-8736-3B46D8E998D6}"/>
                </a:ext>
              </a:extLst>
            </p:cNvPr>
            <p:cNvSpPr/>
            <p:nvPr/>
          </p:nvSpPr>
          <p:spPr>
            <a:xfrm>
              <a:off x="2376945" y="3365599"/>
              <a:ext cx="4174877" cy="737023"/>
            </a:xfrm>
            <a:prstGeom prst="rect">
              <a:avLst/>
            </a:prstGeom>
          </p:spPr>
          <p:txBody>
            <a:bodyPr wrap="square">
              <a:spAutoFit/>
            </a:bodyPr>
            <a:lstStyle/>
            <a:p>
              <a:r>
                <a:rPr lang="zh-CN" altLang="en-US" sz="1400" b="1" dirty="0"/>
                <a:t>统一存储空间，统一文件接口</a:t>
              </a:r>
            </a:p>
          </p:txBody>
        </p:sp>
        <p:sp>
          <p:nvSpPr>
            <p:cNvPr id="26" name="矩形 25">
              <a:extLst>
                <a:ext uri="{FF2B5EF4-FFF2-40B4-BE49-F238E27FC236}">
                  <a16:creationId xmlns:a16="http://schemas.microsoft.com/office/drawing/2014/main" id="{5BCA7B5A-D196-455A-AA04-E343AE465664}"/>
                </a:ext>
              </a:extLst>
            </p:cNvPr>
            <p:cNvSpPr/>
            <p:nvPr/>
          </p:nvSpPr>
          <p:spPr>
            <a:xfrm>
              <a:off x="1708632" y="3585580"/>
              <a:ext cx="873147" cy="737023"/>
            </a:xfrm>
            <a:prstGeom prst="rect">
              <a:avLst/>
            </a:prstGeom>
          </p:spPr>
          <p:txBody>
            <a:bodyPr wrap="none">
              <a:spAutoFit/>
            </a:bodyPr>
            <a:lstStyle/>
            <a:p>
              <a:r>
                <a:rPr lang="zh-CN" altLang="en-US" sz="1400" b="1" dirty="0"/>
                <a:t>对外</a:t>
              </a:r>
            </a:p>
          </p:txBody>
        </p:sp>
        <p:sp>
          <p:nvSpPr>
            <p:cNvPr id="27" name="矩形 26">
              <a:extLst>
                <a:ext uri="{FF2B5EF4-FFF2-40B4-BE49-F238E27FC236}">
                  <a16:creationId xmlns:a16="http://schemas.microsoft.com/office/drawing/2014/main" id="{6FC0FCBB-A6BC-4FCD-A7BE-FC1CD46F0247}"/>
                </a:ext>
              </a:extLst>
            </p:cNvPr>
            <p:cNvSpPr/>
            <p:nvPr/>
          </p:nvSpPr>
          <p:spPr>
            <a:xfrm>
              <a:off x="2386221" y="3787172"/>
              <a:ext cx="4177087" cy="1547746"/>
            </a:xfrm>
            <a:prstGeom prst="rect">
              <a:avLst/>
            </a:prstGeom>
          </p:spPr>
          <p:txBody>
            <a:bodyPr wrap="square">
              <a:spAutoFit/>
            </a:bodyPr>
            <a:lstStyle/>
            <a:p>
              <a:r>
                <a:rPr lang="zh-CN" altLang="en-US" sz="1200" dirty="0"/>
                <a:t>整个集群就像是一台机器、一片云，硬盘显示为</a:t>
              </a:r>
              <a:endParaRPr lang="en-US" altLang="zh-CN" sz="1200" dirty="0"/>
            </a:p>
            <a:p>
              <a:r>
                <a:rPr lang="zh-CN" altLang="en-US" sz="1200" dirty="0"/>
                <a:t>统一存储空间，文件接口统一。</a:t>
              </a:r>
            </a:p>
          </p:txBody>
        </p:sp>
        <p:sp>
          <p:nvSpPr>
            <p:cNvPr id="28" name="矩形 27">
              <a:extLst>
                <a:ext uri="{FF2B5EF4-FFF2-40B4-BE49-F238E27FC236}">
                  <a16:creationId xmlns:a16="http://schemas.microsoft.com/office/drawing/2014/main" id="{0AC85178-53EC-4AFC-B5B2-415032FB588D}"/>
                </a:ext>
              </a:extLst>
            </p:cNvPr>
            <p:cNvSpPr/>
            <p:nvPr/>
          </p:nvSpPr>
          <p:spPr>
            <a:xfrm>
              <a:off x="3258418" y="4853298"/>
              <a:ext cx="1664811" cy="552786"/>
            </a:xfrm>
            <a:prstGeom prst="rect">
              <a:avLst/>
            </a:prstGeom>
          </p:spPr>
          <p:txBody>
            <a:bodyPr wrap="square">
              <a:spAutoFit/>
            </a:bodyPr>
            <a:lstStyle/>
            <a:p>
              <a:r>
                <a:rPr lang="zh-CN" altLang="en-US" sz="1400" b="1" dirty="0"/>
                <a:t>分布式文件系统</a:t>
              </a:r>
            </a:p>
          </p:txBody>
        </p:sp>
        <p:sp>
          <p:nvSpPr>
            <p:cNvPr id="29" name="左大括号 28">
              <a:extLst>
                <a:ext uri="{FF2B5EF4-FFF2-40B4-BE49-F238E27FC236}">
                  <a16:creationId xmlns:a16="http://schemas.microsoft.com/office/drawing/2014/main" id="{0635BEC9-9D7F-4CE3-8545-6BE58A41995E}"/>
                </a:ext>
              </a:extLst>
            </p:cNvPr>
            <p:cNvSpPr/>
            <p:nvPr/>
          </p:nvSpPr>
          <p:spPr>
            <a:xfrm rot="16200000">
              <a:off x="3852565" y="2503969"/>
              <a:ext cx="317337" cy="4271222"/>
            </a:xfrm>
            <a:prstGeom prst="leftBrace">
              <a:avLst>
                <a:gd name="adj1" fmla="val 44009"/>
                <a:gd name="adj2" fmla="val 50210"/>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sp>
        <p:nvSpPr>
          <p:cNvPr id="30" name="文本框 29">
            <a:extLst>
              <a:ext uri="{FF2B5EF4-FFF2-40B4-BE49-F238E27FC236}">
                <a16:creationId xmlns:a16="http://schemas.microsoft.com/office/drawing/2014/main" id="{F4B6BE25-454B-4AAE-911A-AE81922BEB52}"/>
              </a:ext>
            </a:extLst>
          </p:cNvPr>
          <p:cNvSpPr txBox="1"/>
          <p:nvPr/>
        </p:nvSpPr>
        <p:spPr>
          <a:xfrm>
            <a:off x="5447637" y="5738560"/>
            <a:ext cx="2793650" cy="369332"/>
          </a:xfrm>
          <a:prstGeom prst="rect">
            <a:avLst/>
          </a:prstGeom>
          <a:solidFill>
            <a:srgbClr val="FF0000"/>
          </a:solidFill>
        </p:spPr>
        <p:txBody>
          <a:bodyPr wrap="none" rtlCol="0">
            <a:spAutoFit/>
          </a:bodyPr>
          <a:lstStyle/>
          <a:p>
            <a:r>
              <a:rPr lang="en-US" altLang="zh-CN" dirty="0">
                <a:solidFill>
                  <a:schemeClr val="bg1"/>
                </a:solidFill>
              </a:rPr>
              <a:t>Distributed File System, DFS</a:t>
            </a:r>
            <a:endParaRPr lang="zh-CN" altLang="en-US" dirty="0">
              <a:solidFill>
                <a:schemeClr val="bg1"/>
              </a:solidFill>
            </a:endParaRPr>
          </a:p>
        </p:txBody>
      </p:sp>
    </p:spTree>
    <p:extLst>
      <p:ext uri="{BB962C8B-B14F-4D97-AF65-F5344CB8AC3E}">
        <p14:creationId xmlns:p14="http://schemas.microsoft.com/office/powerpoint/2010/main" val="57926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分布式计算、存储和资源管理系统</a:t>
            </a:r>
            <a:r>
              <a:rPr lang="en-US" altLang="zh-CN" sz="2700" dirty="0"/>
              <a:t>—Hadoop 2.0</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zh-CN" altLang="en-US" sz="1400" dirty="0"/>
              <a:t>分布式计算</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16</a:t>
            </a:fld>
            <a:endParaRPr lang="zh-CN" altLang="en-US"/>
          </a:p>
        </p:txBody>
      </p:sp>
      <p:sp>
        <p:nvSpPr>
          <p:cNvPr id="31" name="矩形 30">
            <a:extLst>
              <a:ext uri="{FF2B5EF4-FFF2-40B4-BE49-F238E27FC236}">
                <a16:creationId xmlns:a16="http://schemas.microsoft.com/office/drawing/2014/main" id="{67C1FBCA-4279-40D3-A45C-4297BFDE629F}"/>
              </a:ext>
            </a:extLst>
          </p:cNvPr>
          <p:cNvSpPr/>
          <p:nvPr/>
        </p:nvSpPr>
        <p:spPr>
          <a:xfrm>
            <a:off x="4349283" y="3745142"/>
            <a:ext cx="4508644" cy="1077218"/>
          </a:xfrm>
          <a:prstGeom prst="rect">
            <a:avLst/>
          </a:prstGeom>
        </p:spPr>
        <p:txBody>
          <a:bodyPr wrap="square">
            <a:spAutoFit/>
          </a:bodyPr>
          <a:lstStyle/>
          <a:p>
            <a:r>
              <a:rPr lang="zh-CN" altLang="en-US" sz="1600" dirty="0"/>
              <a:t>“移动计算比移动数据更划算”</a:t>
            </a:r>
            <a:r>
              <a:rPr lang="en-US" altLang="zh-CN" sz="1600" dirty="0"/>
              <a:t>——Google</a:t>
            </a:r>
            <a:r>
              <a:rPr lang="zh-CN" altLang="en-US" sz="1600" dirty="0"/>
              <a:t>论文</a:t>
            </a:r>
            <a:endParaRPr lang="en-US" altLang="zh-CN" sz="1600" dirty="0"/>
          </a:p>
          <a:p>
            <a:r>
              <a:rPr lang="zh-CN" altLang="en-US" sz="1600" dirty="0"/>
              <a:t>取新机器</a:t>
            </a:r>
            <a:r>
              <a:rPr lang="en-US" altLang="zh-CN" sz="1600" dirty="0"/>
              <a:t>cMaster1</a:t>
            </a:r>
            <a:r>
              <a:rPr lang="zh-CN" altLang="en-US" sz="1600" dirty="0"/>
              <a:t>作为服务器，采用客户</a:t>
            </a:r>
            <a:r>
              <a:rPr lang="en-US" altLang="zh-CN" sz="1600" dirty="0"/>
              <a:t>-</a:t>
            </a:r>
            <a:r>
              <a:rPr lang="zh-CN" altLang="en-US" sz="1600" dirty="0"/>
              <a:t>服务器模式构建由机器</a:t>
            </a:r>
            <a:r>
              <a:rPr lang="en-US" altLang="zh-CN" sz="1600" dirty="0"/>
              <a:t>cSlave0</a:t>
            </a:r>
            <a:r>
              <a:rPr lang="zh-CN" altLang="en-US" sz="1600" dirty="0"/>
              <a:t>、</a:t>
            </a:r>
            <a:r>
              <a:rPr lang="en-US" altLang="zh-CN" sz="1600" dirty="0"/>
              <a:t>cSlave1</a:t>
            </a:r>
            <a:r>
              <a:rPr lang="zh-CN" altLang="en-US" sz="1600" dirty="0"/>
              <a:t>和</a:t>
            </a:r>
            <a:r>
              <a:rPr lang="en-US" altLang="zh-CN" sz="1600" dirty="0"/>
              <a:t>cMaster1</a:t>
            </a:r>
            <a:r>
              <a:rPr lang="zh-CN" altLang="en-US" sz="1600" dirty="0"/>
              <a:t>组成的分布式计算集群。</a:t>
            </a:r>
          </a:p>
        </p:txBody>
      </p:sp>
      <p:sp>
        <p:nvSpPr>
          <p:cNvPr id="19" name="矩形 18">
            <a:extLst>
              <a:ext uri="{FF2B5EF4-FFF2-40B4-BE49-F238E27FC236}">
                <a16:creationId xmlns:a16="http://schemas.microsoft.com/office/drawing/2014/main" id="{4F15171D-0454-4486-A28D-E0428DD5F215}"/>
              </a:ext>
            </a:extLst>
          </p:cNvPr>
          <p:cNvSpPr/>
          <p:nvPr/>
        </p:nvSpPr>
        <p:spPr>
          <a:xfrm>
            <a:off x="940014" y="1492144"/>
            <a:ext cx="7530218" cy="830997"/>
          </a:xfrm>
          <a:prstGeom prst="rect">
            <a:avLst/>
          </a:prstGeom>
        </p:spPr>
        <p:txBody>
          <a:bodyPr wrap="square">
            <a:spAutoFit/>
          </a:bodyPr>
          <a:lstStyle/>
          <a:p>
            <a:r>
              <a:rPr lang="zh-CN" altLang="en-US" sz="1600" dirty="0">
                <a:solidFill>
                  <a:schemeClr val="tx1">
                    <a:lumMod val="75000"/>
                    <a:lumOff val="25000"/>
                  </a:schemeClr>
                </a:solidFill>
              </a:rPr>
              <a:t>假设现有一些配置完全相同的机器</a:t>
            </a:r>
            <a:r>
              <a:rPr lang="en-US" altLang="zh-CN" sz="1600" dirty="0">
                <a:solidFill>
                  <a:schemeClr val="tx1">
                    <a:lumMod val="75000"/>
                    <a:lumOff val="25000"/>
                  </a:schemeClr>
                </a:solidFill>
              </a:rPr>
              <a:t>cSlave0~cSlaveN</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cMaster0</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cMaster1</a:t>
            </a:r>
            <a:r>
              <a:rPr lang="zh-CN" altLang="en-US" sz="1600" dirty="0">
                <a:solidFill>
                  <a:schemeClr val="tx1">
                    <a:lumMod val="75000"/>
                    <a:lumOff val="25000"/>
                  </a:schemeClr>
                </a:solidFill>
              </a:rPr>
              <a:t>，并且每台机器都有</a:t>
            </a:r>
            <a:r>
              <a:rPr lang="en-US" altLang="zh-CN" sz="1600" dirty="0">
                <a:solidFill>
                  <a:schemeClr val="tx1">
                    <a:lumMod val="75000"/>
                    <a:lumOff val="25000"/>
                  </a:schemeClr>
                </a:solidFill>
              </a:rPr>
              <a:t>1</a:t>
            </a:r>
            <a:r>
              <a:rPr lang="zh-CN" altLang="en-US" sz="1600" dirty="0">
                <a:solidFill>
                  <a:schemeClr val="tx1">
                    <a:lumMod val="75000"/>
                    <a:lumOff val="25000"/>
                  </a:schemeClr>
                </a:solidFill>
              </a:rPr>
              <a:t>个双核</a:t>
            </a:r>
            <a:r>
              <a:rPr lang="en-US" altLang="zh-CN" sz="1600" dirty="0">
                <a:solidFill>
                  <a:schemeClr val="tx1">
                    <a:lumMod val="75000"/>
                    <a:lumOff val="25000"/>
                  </a:schemeClr>
                </a:solidFill>
              </a:rPr>
              <a:t>CPU</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5GB</a:t>
            </a:r>
            <a:r>
              <a:rPr lang="zh-CN" altLang="en-US" sz="1600" dirty="0">
                <a:solidFill>
                  <a:schemeClr val="tx1">
                    <a:lumMod val="75000"/>
                    <a:lumOff val="25000"/>
                  </a:schemeClr>
                </a:solidFill>
              </a:rPr>
              <a:t>硬盘。现有两个大小都是</a:t>
            </a:r>
            <a:r>
              <a:rPr lang="en-US" altLang="zh-CN" sz="1600" dirty="0">
                <a:solidFill>
                  <a:schemeClr val="tx1">
                    <a:lumMod val="75000"/>
                    <a:lumOff val="25000"/>
                  </a:schemeClr>
                </a:solidFill>
              </a:rPr>
              <a:t>2GB</a:t>
            </a:r>
            <a:r>
              <a:rPr lang="zh-CN" altLang="en-US" sz="1600" dirty="0">
                <a:solidFill>
                  <a:schemeClr val="tx1">
                    <a:lumMod val="75000"/>
                    <a:lumOff val="25000"/>
                  </a:schemeClr>
                </a:solidFill>
              </a:rPr>
              <a:t>的文件</a:t>
            </a:r>
            <a:r>
              <a:rPr lang="en-US" altLang="zh-CN" sz="1600" dirty="0">
                <a:solidFill>
                  <a:schemeClr val="tx1">
                    <a:lumMod val="75000"/>
                    <a:lumOff val="25000"/>
                  </a:schemeClr>
                </a:solidFill>
              </a:rPr>
              <a:t>file0</a:t>
            </a:r>
            <a:r>
              <a:rPr lang="zh-CN" altLang="en-US" sz="1600" dirty="0">
                <a:solidFill>
                  <a:schemeClr val="tx1">
                    <a:lumMod val="75000"/>
                    <a:lumOff val="25000"/>
                  </a:schemeClr>
                </a:solidFill>
              </a:rPr>
              <a:t>和</a:t>
            </a:r>
            <a:r>
              <a:rPr lang="en-US" altLang="zh-CN" sz="1600" dirty="0">
                <a:solidFill>
                  <a:schemeClr val="tx1">
                    <a:lumMod val="75000"/>
                    <a:lumOff val="25000"/>
                  </a:schemeClr>
                </a:solidFill>
              </a:rPr>
              <a:t>file1</a:t>
            </a:r>
            <a:r>
              <a:rPr lang="zh-CN" altLang="en-US" sz="1600" dirty="0">
                <a:solidFill>
                  <a:schemeClr val="tx1">
                    <a:lumMod val="75000"/>
                    <a:lumOff val="25000"/>
                  </a:schemeClr>
                </a:solidFill>
              </a:rPr>
              <a:t>。</a:t>
            </a:r>
            <a:r>
              <a:rPr lang="zh-CN" altLang="en-US" sz="1600" dirty="0"/>
              <a:t>将</a:t>
            </a:r>
            <a:r>
              <a:rPr lang="en-US" altLang="zh-CN" sz="1600" dirty="0"/>
              <a:t>file0</a:t>
            </a:r>
            <a:r>
              <a:rPr lang="zh-CN" altLang="en-US" sz="1600" dirty="0"/>
              <a:t>和</a:t>
            </a:r>
            <a:r>
              <a:rPr lang="en-US" altLang="zh-CN" sz="1600" dirty="0"/>
              <a:t>file1</a:t>
            </a:r>
            <a:r>
              <a:rPr lang="zh-CN" altLang="en-US" sz="1600" dirty="0"/>
              <a:t>存入两台不同机器，统计</a:t>
            </a:r>
            <a:r>
              <a:rPr lang="en-US" altLang="zh-CN" sz="1600" dirty="0"/>
              <a:t>file0</a:t>
            </a:r>
            <a:r>
              <a:rPr lang="zh-CN" altLang="en-US" sz="1600" dirty="0"/>
              <a:t>和</a:t>
            </a:r>
            <a:r>
              <a:rPr lang="en-US" altLang="zh-CN" sz="1600" dirty="0"/>
              <a:t>file1</a:t>
            </a:r>
            <a:r>
              <a:rPr lang="zh-CN" altLang="en-US" sz="1600" dirty="0"/>
              <a:t>这两个文件里每个单词出现的次数。</a:t>
            </a:r>
            <a:endParaRPr lang="en-US" altLang="zh-CN" sz="1600" dirty="0"/>
          </a:p>
        </p:txBody>
      </p:sp>
      <p:sp>
        <p:nvSpPr>
          <p:cNvPr id="32" name="文本框 31">
            <a:extLst>
              <a:ext uri="{FF2B5EF4-FFF2-40B4-BE49-F238E27FC236}">
                <a16:creationId xmlns:a16="http://schemas.microsoft.com/office/drawing/2014/main" id="{BAC6B98C-0CB1-4A38-A03D-A86CDCBFC0E4}"/>
              </a:ext>
            </a:extLst>
          </p:cNvPr>
          <p:cNvSpPr txBox="1"/>
          <p:nvPr/>
        </p:nvSpPr>
        <p:spPr>
          <a:xfrm>
            <a:off x="326884" y="2521786"/>
            <a:ext cx="3586946" cy="1938992"/>
          </a:xfrm>
          <a:prstGeom prst="rect">
            <a:avLst/>
          </a:prstGeom>
          <a:solidFill>
            <a:schemeClr val="accent6">
              <a:lumMod val="75000"/>
            </a:schemeClr>
          </a:solidFill>
        </p:spPr>
        <p:txBody>
          <a:bodyPr wrap="square" rtlCol="0">
            <a:spAutoFit/>
          </a:bodyPr>
          <a:lstStyle/>
          <a:p>
            <a:r>
              <a:rPr lang="zh-CN" altLang="en-US" sz="1200" dirty="0">
                <a:solidFill>
                  <a:schemeClr val="bg1"/>
                </a:solidFill>
              </a:rPr>
              <a:t>步骤一：将</a:t>
            </a:r>
            <a:r>
              <a:rPr lang="en-US" altLang="zh-CN" sz="1200" dirty="0">
                <a:solidFill>
                  <a:schemeClr val="bg1"/>
                </a:solidFill>
              </a:rPr>
              <a:t>cSlave1</a:t>
            </a:r>
            <a:r>
              <a:rPr lang="zh-CN" altLang="en-US" sz="1200" dirty="0">
                <a:solidFill>
                  <a:schemeClr val="bg1"/>
                </a:solidFill>
              </a:rPr>
              <a:t>上的</a:t>
            </a:r>
            <a:r>
              <a:rPr lang="en-US" altLang="zh-CN" sz="1200" dirty="0">
                <a:solidFill>
                  <a:schemeClr val="bg1"/>
                </a:solidFill>
              </a:rPr>
              <a:t>file1</a:t>
            </a:r>
            <a:r>
              <a:rPr lang="zh-CN" altLang="en-US" sz="1200" dirty="0">
                <a:solidFill>
                  <a:schemeClr val="bg1"/>
                </a:solidFill>
              </a:rPr>
              <a:t>复制一份到</a:t>
            </a:r>
            <a:r>
              <a:rPr lang="en-US" altLang="zh-CN" sz="1200" dirty="0">
                <a:solidFill>
                  <a:schemeClr val="bg1"/>
                </a:solidFill>
              </a:rPr>
              <a:t>cSlave0</a:t>
            </a:r>
            <a:endParaRPr lang="zh-CN" altLang="en-US" sz="1200" dirty="0">
              <a:solidFill>
                <a:schemeClr val="bg1"/>
              </a:solidFill>
            </a:endParaRPr>
          </a:p>
          <a:p>
            <a:endParaRPr lang="en-US" altLang="zh-CN" sz="1200" dirty="0">
              <a:solidFill>
                <a:schemeClr val="bg1"/>
              </a:solidFill>
            </a:endParaRPr>
          </a:p>
          <a:p>
            <a:r>
              <a:rPr lang="zh-CN" altLang="en-US" sz="1200" dirty="0">
                <a:solidFill>
                  <a:schemeClr val="bg1"/>
                </a:solidFill>
              </a:rPr>
              <a:t>步骤二：编写一简单程序使用</a:t>
            </a:r>
            <a:r>
              <a:rPr lang="en-US" altLang="zh-CN" sz="1200" dirty="0" err="1">
                <a:solidFill>
                  <a:schemeClr val="bg1"/>
                </a:solidFill>
              </a:rPr>
              <a:t>HashMap</a:t>
            </a:r>
            <a:r>
              <a:rPr lang="en-US" altLang="zh-CN" sz="1200" dirty="0">
                <a:solidFill>
                  <a:schemeClr val="bg1"/>
                </a:solidFill>
              </a:rPr>
              <a:t>&lt;String, Integer&gt;</a:t>
            </a:r>
            <a:r>
              <a:rPr lang="zh-CN" altLang="en-US" sz="1200" dirty="0">
                <a:solidFill>
                  <a:schemeClr val="bg1"/>
                </a:solidFill>
              </a:rPr>
              <a:t>顺序读取文件，判断新读取的单词是否存在于</a:t>
            </a:r>
            <a:r>
              <a:rPr lang="en-US" altLang="zh-CN" sz="1200" dirty="0" err="1">
                <a:solidFill>
                  <a:schemeClr val="bg1"/>
                </a:solidFill>
              </a:rPr>
              <a:t>HashMap</a:t>
            </a:r>
            <a:r>
              <a:rPr lang="zh-CN" altLang="en-US" sz="1200" dirty="0">
                <a:solidFill>
                  <a:schemeClr val="bg1"/>
                </a:solidFill>
              </a:rPr>
              <a:t>，存在</a:t>
            </a:r>
            <a:r>
              <a:rPr lang="en-US" altLang="zh-CN" sz="1200" dirty="0">
                <a:solidFill>
                  <a:schemeClr val="bg1"/>
                </a:solidFill>
              </a:rPr>
              <a:t>Integer+1</a:t>
            </a:r>
            <a:r>
              <a:rPr lang="zh-CN" altLang="en-US" sz="1200" dirty="0">
                <a:solidFill>
                  <a:schemeClr val="bg1"/>
                </a:solidFill>
              </a:rPr>
              <a:t>，不存在则</a:t>
            </a:r>
            <a:r>
              <a:rPr lang="en-US" altLang="zh-CN" sz="1200" dirty="0" err="1">
                <a:solidFill>
                  <a:schemeClr val="bg1"/>
                </a:solidFill>
              </a:rPr>
              <a:t>HashMap</a:t>
            </a:r>
            <a:r>
              <a:rPr lang="zh-CN" altLang="en-US" sz="1200" dirty="0">
                <a:solidFill>
                  <a:schemeClr val="bg1"/>
                </a:solidFill>
              </a:rPr>
              <a:t>里加入这个新单词，</a:t>
            </a:r>
            <a:r>
              <a:rPr lang="en-US" altLang="zh-CN" sz="1200" dirty="0">
                <a:solidFill>
                  <a:schemeClr val="bg1"/>
                </a:solidFill>
              </a:rPr>
              <a:t>Integer</a:t>
            </a:r>
            <a:r>
              <a:rPr lang="zh-CN" altLang="en-US" sz="1200" dirty="0">
                <a:solidFill>
                  <a:schemeClr val="bg1"/>
                </a:solidFill>
              </a:rPr>
              <a:t>置为</a:t>
            </a:r>
            <a:r>
              <a:rPr lang="en-US" altLang="zh-CN" sz="1200" dirty="0">
                <a:solidFill>
                  <a:schemeClr val="bg1"/>
                </a:solidFill>
              </a:rPr>
              <a:t>1</a:t>
            </a:r>
            <a:r>
              <a:rPr lang="zh-CN" altLang="en-US" sz="1200" dirty="0">
                <a:solidFill>
                  <a:schemeClr val="bg1"/>
                </a:solidFill>
              </a:rPr>
              <a:t>，记此程序为</a:t>
            </a:r>
            <a:r>
              <a:rPr lang="en-US" altLang="zh-CN" sz="1200" dirty="0" err="1">
                <a:solidFill>
                  <a:schemeClr val="bg1"/>
                </a:solidFill>
              </a:rPr>
              <a:t>WordCount</a:t>
            </a:r>
            <a:r>
              <a:rPr lang="zh-CN" altLang="en-US" sz="1200" dirty="0">
                <a:solidFill>
                  <a:schemeClr val="bg1"/>
                </a:solidFill>
              </a:rPr>
              <a:t>。</a:t>
            </a:r>
            <a:endParaRPr lang="en-US" altLang="zh-CN" sz="1200" dirty="0">
              <a:solidFill>
                <a:schemeClr val="bg1"/>
              </a:solidFill>
            </a:endParaRPr>
          </a:p>
          <a:p>
            <a:endParaRPr lang="zh-CN" altLang="en-US" sz="1200" dirty="0">
              <a:solidFill>
                <a:schemeClr val="bg1"/>
              </a:solidFill>
            </a:endParaRPr>
          </a:p>
          <a:p>
            <a:r>
              <a:rPr lang="zh-CN" altLang="en-US" sz="1200" dirty="0">
                <a:solidFill>
                  <a:schemeClr val="bg1"/>
                </a:solidFill>
              </a:rPr>
              <a:t>步骤三，将此程序</a:t>
            </a:r>
            <a:r>
              <a:rPr lang="en-US" altLang="zh-CN" sz="1200" dirty="0" err="1">
                <a:solidFill>
                  <a:schemeClr val="bg1"/>
                </a:solidFill>
              </a:rPr>
              <a:t>WordCount</a:t>
            </a:r>
            <a:r>
              <a:rPr lang="zh-CN" altLang="en-US" sz="1200" dirty="0">
                <a:solidFill>
                  <a:schemeClr val="bg1"/>
                </a:solidFill>
              </a:rPr>
              <a:t>放在</a:t>
            </a:r>
            <a:r>
              <a:rPr lang="en-US" altLang="zh-CN" sz="1200" dirty="0">
                <a:solidFill>
                  <a:schemeClr val="bg1"/>
                </a:solidFill>
              </a:rPr>
              <a:t>cSlave0</a:t>
            </a:r>
            <a:r>
              <a:rPr lang="zh-CN" altLang="en-US" sz="1200" dirty="0">
                <a:solidFill>
                  <a:schemeClr val="bg1"/>
                </a:solidFill>
              </a:rPr>
              <a:t>上执行，得出结果。</a:t>
            </a:r>
          </a:p>
        </p:txBody>
      </p:sp>
      <p:sp>
        <p:nvSpPr>
          <p:cNvPr id="33" name="文本框 32">
            <a:extLst>
              <a:ext uri="{FF2B5EF4-FFF2-40B4-BE49-F238E27FC236}">
                <a16:creationId xmlns:a16="http://schemas.microsoft.com/office/drawing/2014/main" id="{4FBA46E5-D738-4864-88AA-5E89836DCC90}"/>
              </a:ext>
            </a:extLst>
          </p:cNvPr>
          <p:cNvSpPr txBox="1"/>
          <p:nvPr/>
        </p:nvSpPr>
        <p:spPr>
          <a:xfrm>
            <a:off x="3462714" y="2513968"/>
            <a:ext cx="800219" cy="276999"/>
          </a:xfrm>
          <a:prstGeom prst="rect">
            <a:avLst/>
          </a:prstGeom>
          <a:solidFill>
            <a:srgbClr val="FF0000"/>
          </a:solidFill>
        </p:spPr>
        <p:txBody>
          <a:bodyPr wrap="none" rtlCol="0">
            <a:spAutoFit/>
          </a:bodyPr>
          <a:lstStyle/>
          <a:p>
            <a:r>
              <a:rPr lang="zh-CN" altLang="en-US" sz="1200" dirty="0">
                <a:solidFill>
                  <a:schemeClr val="bg1"/>
                </a:solidFill>
              </a:rPr>
              <a:t>网络开销</a:t>
            </a:r>
            <a:endParaRPr lang="zh-CN" altLang="en-US" sz="1400" dirty="0">
              <a:solidFill>
                <a:schemeClr val="bg1"/>
              </a:solidFill>
            </a:endParaRPr>
          </a:p>
        </p:txBody>
      </p:sp>
      <p:sp>
        <p:nvSpPr>
          <p:cNvPr id="34" name="文本框 33">
            <a:extLst>
              <a:ext uri="{FF2B5EF4-FFF2-40B4-BE49-F238E27FC236}">
                <a16:creationId xmlns:a16="http://schemas.microsoft.com/office/drawing/2014/main" id="{D196920C-6C20-4D30-B9E2-F5EF9522BC02}"/>
              </a:ext>
            </a:extLst>
          </p:cNvPr>
          <p:cNvSpPr txBox="1"/>
          <p:nvPr/>
        </p:nvSpPr>
        <p:spPr>
          <a:xfrm>
            <a:off x="3456729" y="4200409"/>
            <a:ext cx="800219" cy="276999"/>
          </a:xfrm>
          <a:prstGeom prst="rect">
            <a:avLst/>
          </a:prstGeom>
          <a:solidFill>
            <a:srgbClr val="FF0000"/>
          </a:solidFill>
        </p:spPr>
        <p:txBody>
          <a:bodyPr wrap="none" rtlCol="0">
            <a:spAutoFit/>
          </a:bodyPr>
          <a:lstStyle/>
          <a:p>
            <a:r>
              <a:rPr lang="zh-CN" altLang="en-US" sz="1200" dirty="0">
                <a:solidFill>
                  <a:schemeClr val="bg1"/>
                </a:solidFill>
              </a:rPr>
              <a:t>利用率低</a:t>
            </a:r>
            <a:endParaRPr lang="zh-CN" altLang="en-US" sz="1400" dirty="0">
              <a:solidFill>
                <a:schemeClr val="bg1"/>
              </a:solidFill>
            </a:endParaRPr>
          </a:p>
        </p:txBody>
      </p:sp>
      <p:grpSp>
        <p:nvGrpSpPr>
          <p:cNvPr id="35" name="组合 34">
            <a:extLst>
              <a:ext uri="{FF2B5EF4-FFF2-40B4-BE49-F238E27FC236}">
                <a16:creationId xmlns:a16="http://schemas.microsoft.com/office/drawing/2014/main" id="{5A1D4214-65FB-425C-AF46-93627109E943}"/>
              </a:ext>
            </a:extLst>
          </p:cNvPr>
          <p:cNvGrpSpPr/>
          <p:nvPr/>
        </p:nvGrpSpPr>
        <p:grpSpPr>
          <a:xfrm>
            <a:off x="4339195" y="2315291"/>
            <a:ext cx="4508644" cy="1368189"/>
            <a:chOff x="391891" y="3157356"/>
            <a:chExt cx="8132238" cy="2543341"/>
          </a:xfrm>
        </p:grpSpPr>
        <p:sp>
          <p:nvSpPr>
            <p:cNvPr id="36" name="矩形 35">
              <a:extLst>
                <a:ext uri="{FF2B5EF4-FFF2-40B4-BE49-F238E27FC236}">
                  <a16:creationId xmlns:a16="http://schemas.microsoft.com/office/drawing/2014/main" id="{E824085D-6CF5-4596-8CB7-B53BD1D412B7}"/>
                </a:ext>
              </a:extLst>
            </p:cNvPr>
            <p:cNvSpPr/>
            <p:nvPr/>
          </p:nvSpPr>
          <p:spPr>
            <a:xfrm>
              <a:off x="2654250" y="3157356"/>
              <a:ext cx="3451389" cy="8349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7" name="文本框 36">
              <a:extLst>
                <a:ext uri="{FF2B5EF4-FFF2-40B4-BE49-F238E27FC236}">
                  <a16:creationId xmlns:a16="http://schemas.microsoft.com/office/drawing/2014/main" id="{FF060AB4-B2A2-4774-BB56-3B6A8100F612}"/>
                </a:ext>
              </a:extLst>
            </p:cNvPr>
            <p:cNvSpPr txBox="1"/>
            <p:nvPr/>
          </p:nvSpPr>
          <p:spPr>
            <a:xfrm>
              <a:off x="2475551" y="3183264"/>
              <a:ext cx="3798221" cy="800981"/>
            </a:xfrm>
            <a:prstGeom prst="rect">
              <a:avLst/>
            </a:prstGeom>
            <a:noFill/>
          </p:spPr>
          <p:txBody>
            <a:bodyPr wrap="square" rtlCol="0">
              <a:spAutoFit/>
            </a:bodyPr>
            <a:lstStyle/>
            <a:p>
              <a:pPr algn="ctr"/>
              <a:r>
                <a:rPr lang="en-US" altLang="zh-CN" sz="1100" dirty="0">
                  <a:solidFill>
                    <a:schemeClr val="bg1"/>
                  </a:solidFill>
                </a:rPr>
                <a:t>cMaster1</a:t>
              </a:r>
            </a:p>
            <a:p>
              <a:pPr algn="ctr"/>
              <a:r>
                <a:rPr lang="zh-CN" altLang="en-US" sz="1100" dirty="0">
                  <a:solidFill>
                    <a:schemeClr val="bg1"/>
                  </a:solidFill>
                </a:rPr>
                <a:t>统一分配</a:t>
              </a:r>
              <a:r>
                <a:rPr lang="en-US" altLang="zh-CN" sz="1100" dirty="0">
                  <a:solidFill>
                    <a:schemeClr val="bg1"/>
                  </a:solidFill>
                </a:rPr>
                <a:t>cSlave0~N</a:t>
              </a:r>
              <a:r>
                <a:rPr lang="zh-CN" altLang="en-US" sz="1100" dirty="0">
                  <a:solidFill>
                    <a:schemeClr val="bg1"/>
                  </a:solidFill>
                </a:rPr>
                <a:t>计算任务</a:t>
              </a:r>
            </a:p>
          </p:txBody>
        </p:sp>
        <p:sp>
          <p:nvSpPr>
            <p:cNvPr id="38" name="矩形 37">
              <a:extLst>
                <a:ext uri="{FF2B5EF4-FFF2-40B4-BE49-F238E27FC236}">
                  <a16:creationId xmlns:a16="http://schemas.microsoft.com/office/drawing/2014/main" id="{A9B735CC-66B0-4BD1-BF2C-89E3B0689F17}"/>
                </a:ext>
              </a:extLst>
            </p:cNvPr>
            <p:cNvSpPr/>
            <p:nvPr/>
          </p:nvSpPr>
          <p:spPr>
            <a:xfrm>
              <a:off x="542488" y="4909106"/>
              <a:ext cx="2325983" cy="7445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9" name="文本框 38">
              <a:extLst>
                <a:ext uri="{FF2B5EF4-FFF2-40B4-BE49-F238E27FC236}">
                  <a16:creationId xmlns:a16="http://schemas.microsoft.com/office/drawing/2014/main" id="{40B6F007-14DB-4050-81C2-89DC62E601A8}"/>
                </a:ext>
              </a:extLst>
            </p:cNvPr>
            <p:cNvSpPr txBox="1"/>
            <p:nvPr/>
          </p:nvSpPr>
          <p:spPr>
            <a:xfrm>
              <a:off x="391891" y="4899716"/>
              <a:ext cx="2583742" cy="800981"/>
            </a:xfrm>
            <a:prstGeom prst="rect">
              <a:avLst/>
            </a:prstGeom>
            <a:noFill/>
          </p:spPr>
          <p:txBody>
            <a:bodyPr wrap="square" rtlCol="0">
              <a:spAutoFit/>
            </a:bodyPr>
            <a:lstStyle/>
            <a:p>
              <a:pPr algn="ctr"/>
              <a:r>
                <a:rPr lang="en-US" altLang="zh-CN" sz="1100" dirty="0">
                  <a:solidFill>
                    <a:schemeClr val="bg1"/>
                  </a:solidFill>
                </a:rPr>
                <a:t>cSlave0</a:t>
              </a:r>
            </a:p>
            <a:p>
              <a:pPr algn="ctr"/>
              <a:r>
                <a:rPr lang="zh-CN" altLang="en-US" sz="1100" dirty="0">
                  <a:solidFill>
                    <a:schemeClr val="bg1"/>
                  </a:solidFill>
                </a:rPr>
                <a:t>计算某一具体数据</a:t>
              </a:r>
            </a:p>
          </p:txBody>
        </p:sp>
        <p:sp>
          <p:nvSpPr>
            <p:cNvPr id="40" name="矩形 39">
              <a:extLst>
                <a:ext uri="{FF2B5EF4-FFF2-40B4-BE49-F238E27FC236}">
                  <a16:creationId xmlns:a16="http://schemas.microsoft.com/office/drawing/2014/main" id="{2FD128CE-5117-4058-9B96-BC01F37D4933}"/>
                </a:ext>
              </a:extLst>
            </p:cNvPr>
            <p:cNvSpPr/>
            <p:nvPr/>
          </p:nvSpPr>
          <p:spPr>
            <a:xfrm>
              <a:off x="2994691" y="4909105"/>
              <a:ext cx="2372055" cy="7445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1" name="文本框 40">
              <a:extLst>
                <a:ext uri="{FF2B5EF4-FFF2-40B4-BE49-F238E27FC236}">
                  <a16:creationId xmlns:a16="http://schemas.microsoft.com/office/drawing/2014/main" id="{CC722D2F-98A3-40FC-A13E-EFAFCFF84552}"/>
                </a:ext>
              </a:extLst>
            </p:cNvPr>
            <p:cNvSpPr txBox="1"/>
            <p:nvPr/>
          </p:nvSpPr>
          <p:spPr>
            <a:xfrm>
              <a:off x="2868471" y="4855509"/>
              <a:ext cx="2517333" cy="800981"/>
            </a:xfrm>
            <a:prstGeom prst="rect">
              <a:avLst/>
            </a:prstGeom>
            <a:noFill/>
          </p:spPr>
          <p:txBody>
            <a:bodyPr wrap="square" rtlCol="0">
              <a:spAutoFit/>
            </a:bodyPr>
            <a:lstStyle/>
            <a:p>
              <a:pPr algn="ctr"/>
              <a:r>
                <a:rPr lang="en-US" altLang="zh-CN" sz="1100" dirty="0">
                  <a:solidFill>
                    <a:schemeClr val="bg1"/>
                  </a:solidFill>
                </a:rPr>
                <a:t>cSlave1</a:t>
              </a:r>
            </a:p>
            <a:p>
              <a:pPr algn="ctr"/>
              <a:r>
                <a:rPr lang="zh-CN" altLang="en-US" sz="1100" dirty="0">
                  <a:solidFill>
                    <a:schemeClr val="bg1"/>
                  </a:solidFill>
                </a:rPr>
                <a:t>计算某一具体数据</a:t>
              </a:r>
            </a:p>
          </p:txBody>
        </p:sp>
        <p:sp>
          <p:nvSpPr>
            <p:cNvPr id="42" name="矩形 41">
              <a:extLst>
                <a:ext uri="{FF2B5EF4-FFF2-40B4-BE49-F238E27FC236}">
                  <a16:creationId xmlns:a16="http://schemas.microsoft.com/office/drawing/2014/main" id="{503EDA5B-231D-430D-8F06-DD948F27002E}"/>
                </a:ext>
              </a:extLst>
            </p:cNvPr>
            <p:cNvSpPr/>
            <p:nvPr/>
          </p:nvSpPr>
          <p:spPr>
            <a:xfrm>
              <a:off x="6045140" y="4909105"/>
              <a:ext cx="2357803" cy="7445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3" name="文本框 42">
              <a:extLst>
                <a:ext uri="{FF2B5EF4-FFF2-40B4-BE49-F238E27FC236}">
                  <a16:creationId xmlns:a16="http://schemas.microsoft.com/office/drawing/2014/main" id="{0AAEFC26-86BD-4604-A7B9-A14649949CA5}"/>
                </a:ext>
              </a:extLst>
            </p:cNvPr>
            <p:cNvSpPr txBox="1"/>
            <p:nvPr/>
          </p:nvSpPr>
          <p:spPr>
            <a:xfrm>
              <a:off x="5904667" y="4855505"/>
              <a:ext cx="2619462" cy="800981"/>
            </a:xfrm>
            <a:prstGeom prst="rect">
              <a:avLst/>
            </a:prstGeom>
            <a:noFill/>
          </p:spPr>
          <p:txBody>
            <a:bodyPr wrap="square" rtlCol="0">
              <a:spAutoFit/>
            </a:bodyPr>
            <a:lstStyle/>
            <a:p>
              <a:pPr algn="ctr"/>
              <a:r>
                <a:rPr lang="en-US" altLang="zh-CN" sz="1100" dirty="0" err="1">
                  <a:solidFill>
                    <a:schemeClr val="bg1"/>
                  </a:solidFill>
                </a:rPr>
                <a:t>cSlaveN</a:t>
              </a:r>
              <a:endParaRPr lang="en-US" altLang="zh-CN" sz="1100" dirty="0">
                <a:solidFill>
                  <a:schemeClr val="bg1"/>
                </a:solidFill>
              </a:endParaRPr>
            </a:p>
            <a:p>
              <a:pPr algn="ctr"/>
              <a:r>
                <a:rPr lang="zh-CN" altLang="en-US" sz="1100" dirty="0">
                  <a:solidFill>
                    <a:schemeClr val="bg1"/>
                  </a:solidFill>
                </a:rPr>
                <a:t>计算某一具体数据</a:t>
              </a:r>
            </a:p>
          </p:txBody>
        </p:sp>
        <p:sp>
          <p:nvSpPr>
            <p:cNvPr id="44" name="文本框 43">
              <a:extLst>
                <a:ext uri="{FF2B5EF4-FFF2-40B4-BE49-F238E27FC236}">
                  <a16:creationId xmlns:a16="http://schemas.microsoft.com/office/drawing/2014/main" id="{FB6F3FD3-F29B-4C4A-8525-C79C10C05835}"/>
                </a:ext>
              </a:extLst>
            </p:cNvPr>
            <p:cNvSpPr txBox="1"/>
            <p:nvPr/>
          </p:nvSpPr>
          <p:spPr>
            <a:xfrm>
              <a:off x="5385806" y="5023728"/>
              <a:ext cx="685824" cy="486310"/>
            </a:xfrm>
            <a:prstGeom prst="rect">
              <a:avLst/>
            </a:prstGeom>
            <a:noFill/>
          </p:spPr>
          <p:txBody>
            <a:bodyPr wrap="none" rtlCol="0">
              <a:spAutoFit/>
            </a:bodyPr>
            <a:lstStyle/>
            <a:p>
              <a:r>
                <a:rPr lang="en-US" altLang="zh-CN" sz="1100" dirty="0"/>
                <a:t>……</a:t>
              </a:r>
              <a:endParaRPr lang="zh-CN" altLang="en-US" sz="1100" dirty="0"/>
            </a:p>
          </p:txBody>
        </p:sp>
        <p:cxnSp>
          <p:nvCxnSpPr>
            <p:cNvPr id="45" name="直接箭头连接符 44">
              <a:extLst>
                <a:ext uri="{FF2B5EF4-FFF2-40B4-BE49-F238E27FC236}">
                  <a16:creationId xmlns:a16="http://schemas.microsoft.com/office/drawing/2014/main" id="{CCA47D84-3441-4F21-BBE9-DD1C2618779B}"/>
                </a:ext>
              </a:extLst>
            </p:cNvPr>
            <p:cNvCxnSpPr/>
            <p:nvPr/>
          </p:nvCxnSpPr>
          <p:spPr>
            <a:xfrm flipH="1">
              <a:off x="1915885" y="3988405"/>
              <a:ext cx="2560320" cy="731519"/>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40C559A-B205-4474-9675-3FF06E5A9CCF}"/>
                </a:ext>
              </a:extLst>
            </p:cNvPr>
            <p:cNvCxnSpPr/>
            <p:nvPr/>
          </p:nvCxnSpPr>
          <p:spPr>
            <a:xfrm flipH="1">
              <a:off x="3953692" y="3988405"/>
              <a:ext cx="522515" cy="731519"/>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E7DACEB-12F2-443D-B968-18D1FACB4670}"/>
                </a:ext>
              </a:extLst>
            </p:cNvPr>
            <p:cNvCxnSpPr/>
            <p:nvPr/>
          </p:nvCxnSpPr>
          <p:spPr>
            <a:xfrm>
              <a:off x="4476207" y="3988405"/>
              <a:ext cx="2465913" cy="761872"/>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DEF15DE6-DD6C-4B23-B0C2-B453BA93B16D}"/>
              </a:ext>
            </a:extLst>
          </p:cNvPr>
          <p:cNvGrpSpPr/>
          <p:nvPr/>
        </p:nvGrpSpPr>
        <p:grpSpPr>
          <a:xfrm>
            <a:off x="855734" y="4963510"/>
            <a:ext cx="6834464" cy="1810915"/>
            <a:chOff x="2156470" y="4632960"/>
            <a:chExt cx="6834464" cy="1810915"/>
          </a:xfrm>
        </p:grpSpPr>
        <p:sp>
          <p:nvSpPr>
            <p:cNvPr id="62" name="矩形 61">
              <a:extLst>
                <a:ext uri="{FF2B5EF4-FFF2-40B4-BE49-F238E27FC236}">
                  <a16:creationId xmlns:a16="http://schemas.microsoft.com/office/drawing/2014/main" id="{5D489FB6-2CA9-4909-A2E3-4DE2546E90B6}"/>
                </a:ext>
              </a:extLst>
            </p:cNvPr>
            <p:cNvSpPr/>
            <p:nvPr/>
          </p:nvSpPr>
          <p:spPr>
            <a:xfrm>
              <a:off x="3841235" y="4959474"/>
              <a:ext cx="1344076" cy="2935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661342B0-9229-41AB-B544-5BFC299143FD}"/>
                </a:ext>
              </a:extLst>
            </p:cNvPr>
            <p:cNvSpPr/>
            <p:nvPr/>
          </p:nvSpPr>
          <p:spPr>
            <a:xfrm>
              <a:off x="3835812" y="5705892"/>
              <a:ext cx="1344076" cy="2935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E4FFD8F4-5291-412F-9DBD-29C97ED43EDB}"/>
                </a:ext>
              </a:extLst>
            </p:cNvPr>
            <p:cNvSpPr txBox="1"/>
            <p:nvPr/>
          </p:nvSpPr>
          <p:spPr>
            <a:xfrm>
              <a:off x="3777065" y="4938583"/>
              <a:ext cx="1410864" cy="307777"/>
            </a:xfrm>
            <a:prstGeom prst="rect">
              <a:avLst/>
            </a:prstGeom>
            <a:noFill/>
          </p:spPr>
          <p:txBody>
            <a:bodyPr wrap="square" rtlCol="0">
              <a:spAutoFit/>
            </a:bodyPr>
            <a:lstStyle/>
            <a:p>
              <a:r>
                <a:rPr lang="en-US" altLang="zh-CN" sz="1400" dirty="0" err="1">
                  <a:solidFill>
                    <a:schemeClr val="bg1"/>
                  </a:solidFill>
                </a:rPr>
                <a:t>cstor</a:t>
              </a:r>
              <a:r>
                <a:rPr lang="en-US" altLang="zh-CN" sz="1400" dirty="0">
                  <a:solidFill>
                    <a:schemeClr val="bg1"/>
                  </a:solidFill>
                </a:rPr>
                <a:t> </a:t>
              </a:r>
              <a:r>
                <a:rPr lang="en-US" altLang="zh-CN" sz="1400" dirty="0" err="1">
                  <a:solidFill>
                    <a:schemeClr val="bg1"/>
                  </a:solidFill>
                </a:rPr>
                <a:t>cstor</a:t>
              </a:r>
              <a:r>
                <a:rPr lang="en-US" altLang="zh-CN" sz="1400" dirty="0">
                  <a:solidFill>
                    <a:schemeClr val="bg1"/>
                  </a:solidFill>
                </a:rPr>
                <a:t> china</a:t>
              </a:r>
              <a:endParaRPr lang="zh-CN" altLang="en-US" sz="1400" dirty="0">
                <a:solidFill>
                  <a:schemeClr val="bg1"/>
                </a:solidFill>
              </a:endParaRPr>
            </a:p>
          </p:txBody>
        </p:sp>
        <p:sp>
          <p:nvSpPr>
            <p:cNvPr id="65" name="文本框 64">
              <a:extLst>
                <a:ext uri="{FF2B5EF4-FFF2-40B4-BE49-F238E27FC236}">
                  <a16:creationId xmlns:a16="http://schemas.microsoft.com/office/drawing/2014/main" id="{4E2006C1-00D4-43F0-BBFB-F3D5468C0393}"/>
                </a:ext>
              </a:extLst>
            </p:cNvPr>
            <p:cNvSpPr txBox="1"/>
            <p:nvPr/>
          </p:nvSpPr>
          <p:spPr>
            <a:xfrm>
              <a:off x="3777064" y="5683190"/>
              <a:ext cx="1408247" cy="307777"/>
            </a:xfrm>
            <a:prstGeom prst="rect">
              <a:avLst/>
            </a:prstGeom>
            <a:noFill/>
          </p:spPr>
          <p:txBody>
            <a:bodyPr wrap="square" rtlCol="0">
              <a:spAutoFit/>
            </a:bodyPr>
            <a:lstStyle/>
            <a:p>
              <a:r>
                <a:rPr lang="en-US" altLang="zh-CN" sz="1400" dirty="0" err="1">
                  <a:solidFill>
                    <a:schemeClr val="bg1"/>
                  </a:solidFill>
                </a:rPr>
                <a:t>cstor</a:t>
              </a:r>
              <a:r>
                <a:rPr lang="en-US" altLang="zh-CN" sz="1400" dirty="0">
                  <a:solidFill>
                    <a:schemeClr val="bg1"/>
                  </a:solidFill>
                </a:rPr>
                <a:t> china </a:t>
              </a:r>
              <a:r>
                <a:rPr lang="en-US" altLang="zh-CN" sz="1400" dirty="0" err="1">
                  <a:solidFill>
                    <a:schemeClr val="bg1"/>
                  </a:solidFill>
                </a:rPr>
                <a:t>cstor</a:t>
              </a:r>
              <a:r>
                <a:rPr lang="en-US" altLang="zh-CN" sz="1400" dirty="0">
                  <a:solidFill>
                    <a:schemeClr val="bg1"/>
                  </a:solidFill>
                </a:rPr>
                <a:t> </a:t>
              </a:r>
              <a:endParaRPr lang="zh-CN" altLang="en-US" sz="1400" dirty="0">
                <a:solidFill>
                  <a:schemeClr val="bg1"/>
                </a:solidFill>
              </a:endParaRPr>
            </a:p>
          </p:txBody>
        </p:sp>
        <p:sp>
          <p:nvSpPr>
            <p:cNvPr id="66" name="矩形 65">
              <a:extLst>
                <a:ext uri="{FF2B5EF4-FFF2-40B4-BE49-F238E27FC236}">
                  <a16:creationId xmlns:a16="http://schemas.microsoft.com/office/drawing/2014/main" id="{3F99DB88-BC91-4FA9-9D56-1361EC3F0162}"/>
                </a:ext>
              </a:extLst>
            </p:cNvPr>
            <p:cNvSpPr/>
            <p:nvPr/>
          </p:nvSpPr>
          <p:spPr>
            <a:xfrm>
              <a:off x="3835812" y="4745841"/>
              <a:ext cx="1349500" cy="500519"/>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B3293A2C-C606-4CAF-9DDA-CC7B833368C2}"/>
                </a:ext>
              </a:extLst>
            </p:cNvPr>
            <p:cNvSpPr txBox="1"/>
            <p:nvPr/>
          </p:nvSpPr>
          <p:spPr>
            <a:xfrm>
              <a:off x="3779029" y="4729253"/>
              <a:ext cx="1406282" cy="307777"/>
            </a:xfrm>
            <a:prstGeom prst="rect">
              <a:avLst/>
            </a:prstGeom>
            <a:noFill/>
          </p:spPr>
          <p:txBody>
            <a:bodyPr wrap="none" rtlCol="0">
              <a:spAutoFit/>
            </a:bodyPr>
            <a:lstStyle/>
            <a:p>
              <a:r>
                <a:rPr lang="en-US" altLang="zh-CN" sz="1400" dirty="0"/>
                <a:t>cSlave0</a:t>
              </a:r>
              <a:r>
                <a:rPr lang="zh-CN" altLang="en-US" sz="1400" dirty="0"/>
                <a:t>存储</a:t>
              </a:r>
              <a:r>
                <a:rPr lang="en-US" altLang="zh-CN" sz="1400" dirty="0"/>
                <a:t>file0</a:t>
              </a:r>
              <a:endParaRPr lang="zh-CN" altLang="en-US" sz="1400" dirty="0"/>
            </a:p>
          </p:txBody>
        </p:sp>
        <p:sp>
          <p:nvSpPr>
            <p:cNvPr id="68" name="文本框 67">
              <a:extLst>
                <a:ext uri="{FF2B5EF4-FFF2-40B4-BE49-F238E27FC236}">
                  <a16:creationId xmlns:a16="http://schemas.microsoft.com/office/drawing/2014/main" id="{4EC8440C-3CBB-4A53-A880-33BB847E0461}"/>
                </a:ext>
              </a:extLst>
            </p:cNvPr>
            <p:cNvSpPr txBox="1"/>
            <p:nvPr/>
          </p:nvSpPr>
          <p:spPr>
            <a:xfrm>
              <a:off x="3779029" y="5466133"/>
              <a:ext cx="1406282" cy="307777"/>
            </a:xfrm>
            <a:prstGeom prst="rect">
              <a:avLst/>
            </a:prstGeom>
            <a:noFill/>
          </p:spPr>
          <p:txBody>
            <a:bodyPr wrap="none" rtlCol="0">
              <a:spAutoFit/>
            </a:bodyPr>
            <a:lstStyle/>
            <a:p>
              <a:r>
                <a:rPr lang="en-US" altLang="zh-CN" sz="1400" dirty="0"/>
                <a:t>cSlave1</a:t>
              </a:r>
              <a:r>
                <a:rPr lang="zh-CN" altLang="en-US" sz="1400" dirty="0"/>
                <a:t>存储</a:t>
              </a:r>
              <a:r>
                <a:rPr lang="en-US" altLang="zh-CN" sz="1400" dirty="0"/>
                <a:t>file1</a:t>
              </a:r>
              <a:endParaRPr lang="zh-CN" altLang="en-US" sz="1400" dirty="0"/>
            </a:p>
          </p:txBody>
        </p:sp>
        <p:sp>
          <p:nvSpPr>
            <p:cNvPr id="69" name="矩形 68">
              <a:extLst>
                <a:ext uri="{FF2B5EF4-FFF2-40B4-BE49-F238E27FC236}">
                  <a16:creationId xmlns:a16="http://schemas.microsoft.com/office/drawing/2014/main" id="{A715579C-4AEE-488B-A46F-C19258C6417C}"/>
                </a:ext>
              </a:extLst>
            </p:cNvPr>
            <p:cNvSpPr/>
            <p:nvPr/>
          </p:nvSpPr>
          <p:spPr>
            <a:xfrm>
              <a:off x="5947507" y="4758956"/>
              <a:ext cx="1446935" cy="48490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365190F6-4A57-4B8C-86E0-8C38D06907F0}"/>
                </a:ext>
              </a:extLst>
            </p:cNvPr>
            <p:cNvSpPr txBox="1"/>
            <p:nvPr/>
          </p:nvSpPr>
          <p:spPr>
            <a:xfrm>
              <a:off x="5944891" y="4984117"/>
              <a:ext cx="1449552" cy="261610"/>
            </a:xfrm>
            <a:prstGeom prst="rect">
              <a:avLst/>
            </a:prstGeom>
            <a:solidFill>
              <a:schemeClr val="accent6">
                <a:lumMod val="75000"/>
              </a:schemeClr>
            </a:solidFill>
          </p:spPr>
          <p:txBody>
            <a:bodyPr wrap="square" rtlCol="0">
              <a:spAutoFit/>
            </a:bodyPr>
            <a:lstStyle/>
            <a:p>
              <a:pPr algn="ctr"/>
              <a:r>
                <a:rPr lang="en-US" altLang="zh-CN" sz="1100" dirty="0">
                  <a:solidFill>
                    <a:schemeClr val="bg1"/>
                  </a:solidFill>
                </a:rPr>
                <a:t>&lt;china,2&gt; &lt;cstor,1&gt;</a:t>
              </a:r>
              <a:endParaRPr lang="zh-CN" altLang="en-US" sz="1100" dirty="0">
                <a:solidFill>
                  <a:schemeClr val="bg1"/>
                </a:solidFill>
              </a:endParaRPr>
            </a:p>
          </p:txBody>
        </p:sp>
        <p:sp>
          <p:nvSpPr>
            <p:cNvPr id="71" name="文本框 70">
              <a:extLst>
                <a:ext uri="{FF2B5EF4-FFF2-40B4-BE49-F238E27FC236}">
                  <a16:creationId xmlns:a16="http://schemas.microsoft.com/office/drawing/2014/main" id="{FCF1A8A3-0A2D-4BB7-A9E5-805071214BC7}"/>
                </a:ext>
              </a:extLst>
            </p:cNvPr>
            <p:cNvSpPr txBox="1"/>
            <p:nvPr/>
          </p:nvSpPr>
          <p:spPr>
            <a:xfrm>
              <a:off x="5963777" y="4728747"/>
              <a:ext cx="1408011" cy="307777"/>
            </a:xfrm>
            <a:prstGeom prst="rect">
              <a:avLst/>
            </a:prstGeom>
            <a:noFill/>
          </p:spPr>
          <p:txBody>
            <a:bodyPr wrap="square" rtlCol="0">
              <a:spAutoFit/>
            </a:bodyPr>
            <a:lstStyle/>
            <a:p>
              <a:r>
                <a:rPr lang="en-US" altLang="zh-CN" sz="1400" dirty="0">
                  <a:solidFill>
                    <a:schemeClr val="tx1">
                      <a:lumMod val="75000"/>
                      <a:lumOff val="25000"/>
                    </a:schemeClr>
                  </a:solidFill>
                </a:rPr>
                <a:t>cSlave0</a:t>
              </a:r>
              <a:r>
                <a:rPr lang="zh-CN" altLang="en-US" sz="1400" dirty="0">
                  <a:solidFill>
                    <a:schemeClr val="tx1">
                      <a:lumMod val="75000"/>
                      <a:lumOff val="25000"/>
                    </a:schemeClr>
                  </a:solidFill>
                </a:rPr>
                <a:t>处理</a:t>
              </a:r>
              <a:r>
                <a:rPr lang="en-US" altLang="zh-CN" sz="1400" dirty="0">
                  <a:solidFill>
                    <a:schemeClr val="tx1">
                      <a:lumMod val="75000"/>
                      <a:lumOff val="25000"/>
                    </a:schemeClr>
                  </a:solidFill>
                </a:rPr>
                <a:t>file0</a:t>
              </a:r>
              <a:endParaRPr lang="zh-CN" altLang="en-US" sz="1400" dirty="0">
                <a:solidFill>
                  <a:schemeClr val="tx1">
                    <a:lumMod val="75000"/>
                    <a:lumOff val="25000"/>
                  </a:schemeClr>
                </a:solidFill>
              </a:endParaRPr>
            </a:p>
          </p:txBody>
        </p:sp>
        <p:sp>
          <p:nvSpPr>
            <p:cNvPr id="72" name="右箭头 106">
              <a:extLst>
                <a:ext uri="{FF2B5EF4-FFF2-40B4-BE49-F238E27FC236}">
                  <a16:creationId xmlns:a16="http://schemas.microsoft.com/office/drawing/2014/main" id="{23441AF8-A011-4978-8337-2F7B335B0C07}"/>
                </a:ext>
              </a:extLst>
            </p:cNvPr>
            <p:cNvSpPr/>
            <p:nvPr/>
          </p:nvSpPr>
          <p:spPr>
            <a:xfrm>
              <a:off x="5237877" y="4895607"/>
              <a:ext cx="657066" cy="900220"/>
            </a:xfrm>
            <a:prstGeom prst="rightArrow">
              <a:avLst>
                <a:gd name="adj1" fmla="val 54911"/>
                <a:gd name="adj2" fmla="val 4084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处理本机数据</a:t>
              </a:r>
            </a:p>
          </p:txBody>
        </p:sp>
        <p:sp>
          <p:nvSpPr>
            <p:cNvPr id="73" name="左大括号 72">
              <a:extLst>
                <a:ext uri="{FF2B5EF4-FFF2-40B4-BE49-F238E27FC236}">
                  <a16:creationId xmlns:a16="http://schemas.microsoft.com/office/drawing/2014/main" id="{646562D5-57B7-41BA-8054-A98C874C6381}"/>
                </a:ext>
              </a:extLst>
            </p:cNvPr>
            <p:cNvSpPr/>
            <p:nvPr/>
          </p:nvSpPr>
          <p:spPr>
            <a:xfrm rot="16200000">
              <a:off x="4408840" y="5352860"/>
              <a:ext cx="197264" cy="1460811"/>
            </a:xfrm>
            <a:prstGeom prst="leftBrace">
              <a:avLst>
                <a:gd name="adj1" fmla="val 40522"/>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2C0CD3DA-333A-48D9-8BF1-D2337BDB3B24}"/>
                </a:ext>
              </a:extLst>
            </p:cNvPr>
            <p:cNvSpPr txBox="1"/>
            <p:nvPr/>
          </p:nvSpPr>
          <p:spPr>
            <a:xfrm>
              <a:off x="4036219" y="6157725"/>
              <a:ext cx="954107" cy="276999"/>
            </a:xfrm>
            <a:prstGeom prst="rect">
              <a:avLst/>
            </a:prstGeom>
            <a:noFill/>
          </p:spPr>
          <p:txBody>
            <a:bodyPr wrap="none" rtlCol="0">
              <a:spAutoFit/>
            </a:bodyPr>
            <a:lstStyle/>
            <a:p>
              <a:r>
                <a:rPr lang="zh-CN" altLang="en-US" sz="1200" dirty="0">
                  <a:solidFill>
                    <a:schemeClr val="tx1">
                      <a:lumMod val="75000"/>
                      <a:lumOff val="25000"/>
                    </a:schemeClr>
                  </a:solidFill>
                </a:rPr>
                <a:t>分布式存储</a:t>
              </a:r>
            </a:p>
          </p:txBody>
        </p:sp>
        <p:sp>
          <p:nvSpPr>
            <p:cNvPr id="75" name="矩形 74">
              <a:extLst>
                <a:ext uri="{FF2B5EF4-FFF2-40B4-BE49-F238E27FC236}">
                  <a16:creationId xmlns:a16="http://schemas.microsoft.com/office/drawing/2014/main" id="{57713F63-2123-40F9-9C43-B9BAED1D0F43}"/>
                </a:ext>
              </a:extLst>
            </p:cNvPr>
            <p:cNvSpPr/>
            <p:nvPr/>
          </p:nvSpPr>
          <p:spPr>
            <a:xfrm>
              <a:off x="3830389" y="5492259"/>
              <a:ext cx="1349500" cy="500519"/>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6D94D15A-0EFE-4B91-A672-5658ADC0B8F0}"/>
                </a:ext>
              </a:extLst>
            </p:cNvPr>
            <p:cNvSpPr/>
            <p:nvPr/>
          </p:nvSpPr>
          <p:spPr>
            <a:xfrm>
              <a:off x="5953953" y="5519740"/>
              <a:ext cx="1446935" cy="48490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45B151BF-472E-4423-9888-97D94F1D1A2F}"/>
                </a:ext>
              </a:extLst>
            </p:cNvPr>
            <p:cNvSpPr txBox="1"/>
            <p:nvPr/>
          </p:nvSpPr>
          <p:spPr>
            <a:xfrm>
              <a:off x="5951337" y="5744901"/>
              <a:ext cx="1449552" cy="261610"/>
            </a:xfrm>
            <a:prstGeom prst="rect">
              <a:avLst/>
            </a:prstGeom>
            <a:solidFill>
              <a:schemeClr val="accent6">
                <a:lumMod val="75000"/>
              </a:schemeClr>
            </a:solidFill>
          </p:spPr>
          <p:txBody>
            <a:bodyPr wrap="square" rtlCol="0">
              <a:spAutoFit/>
            </a:bodyPr>
            <a:lstStyle/>
            <a:p>
              <a:pPr algn="ctr"/>
              <a:r>
                <a:rPr lang="en-US" altLang="zh-CN" sz="1100" dirty="0">
                  <a:solidFill>
                    <a:schemeClr val="bg1"/>
                  </a:solidFill>
                </a:rPr>
                <a:t>&lt;china,1&gt; &lt;cstor,2&gt;</a:t>
              </a:r>
              <a:endParaRPr lang="zh-CN" altLang="en-US" sz="1100" dirty="0">
                <a:solidFill>
                  <a:schemeClr val="bg1"/>
                </a:solidFill>
              </a:endParaRPr>
            </a:p>
          </p:txBody>
        </p:sp>
        <p:sp>
          <p:nvSpPr>
            <p:cNvPr id="78" name="文本框 77">
              <a:extLst>
                <a:ext uri="{FF2B5EF4-FFF2-40B4-BE49-F238E27FC236}">
                  <a16:creationId xmlns:a16="http://schemas.microsoft.com/office/drawing/2014/main" id="{37B0E13D-AFFE-4BFC-8920-7F3BD2920F80}"/>
                </a:ext>
              </a:extLst>
            </p:cNvPr>
            <p:cNvSpPr txBox="1"/>
            <p:nvPr/>
          </p:nvSpPr>
          <p:spPr>
            <a:xfrm>
              <a:off x="5970223" y="5489531"/>
              <a:ext cx="1408011" cy="307777"/>
            </a:xfrm>
            <a:prstGeom prst="rect">
              <a:avLst/>
            </a:prstGeom>
            <a:noFill/>
          </p:spPr>
          <p:txBody>
            <a:bodyPr wrap="square" rtlCol="0">
              <a:spAutoFit/>
            </a:bodyPr>
            <a:lstStyle/>
            <a:p>
              <a:r>
                <a:rPr lang="en-US" altLang="zh-CN" sz="1400" dirty="0">
                  <a:solidFill>
                    <a:schemeClr val="tx1">
                      <a:lumMod val="75000"/>
                      <a:lumOff val="25000"/>
                    </a:schemeClr>
                  </a:solidFill>
                </a:rPr>
                <a:t>cSlave1</a:t>
              </a:r>
              <a:r>
                <a:rPr lang="zh-CN" altLang="en-US" sz="1400" dirty="0">
                  <a:solidFill>
                    <a:schemeClr val="tx1">
                      <a:lumMod val="75000"/>
                      <a:lumOff val="25000"/>
                    </a:schemeClr>
                  </a:solidFill>
                </a:rPr>
                <a:t>处理</a:t>
              </a:r>
              <a:r>
                <a:rPr lang="en-US" altLang="zh-CN" sz="1400" dirty="0">
                  <a:solidFill>
                    <a:schemeClr val="tx1">
                      <a:lumMod val="75000"/>
                      <a:lumOff val="25000"/>
                    </a:schemeClr>
                  </a:solidFill>
                </a:rPr>
                <a:t>file1</a:t>
              </a:r>
              <a:endParaRPr lang="zh-CN" altLang="en-US" sz="1400" dirty="0">
                <a:solidFill>
                  <a:schemeClr val="tx1">
                    <a:lumMod val="75000"/>
                    <a:lumOff val="25000"/>
                  </a:schemeClr>
                </a:solidFill>
              </a:endParaRPr>
            </a:p>
          </p:txBody>
        </p:sp>
        <p:sp>
          <p:nvSpPr>
            <p:cNvPr id="79" name="左大括号 78">
              <a:extLst>
                <a:ext uri="{FF2B5EF4-FFF2-40B4-BE49-F238E27FC236}">
                  <a16:creationId xmlns:a16="http://schemas.microsoft.com/office/drawing/2014/main" id="{C774AF17-A7C7-44E1-A8BB-FC63A81FB781}"/>
                </a:ext>
              </a:extLst>
            </p:cNvPr>
            <p:cNvSpPr/>
            <p:nvPr/>
          </p:nvSpPr>
          <p:spPr>
            <a:xfrm rot="16200000">
              <a:off x="6574187" y="5305393"/>
              <a:ext cx="197264" cy="1555746"/>
            </a:xfrm>
            <a:prstGeom prst="leftBrace">
              <a:avLst>
                <a:gd name="adj1" fmla="val 40522"/>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CFDD09D8-2878-4D3D-9630-6A8328A9B852}"/>
                </a:ext>
              </a:extLst>
            </p:cNvPr>
            <p:cNvSpPr txBox="1"/>
            <p:nvPr/>
          </p:nvSpPr>
          <p:spPr>
            <a:xfrm>
              <a:off x="6274118" y="6151507"/>
              <a:ext cx="800219" cy="276999"/>
            </a:xfrm>
            <a:prstGeom prst="rect">
              <a:avLst/>
            </a:prstGeom>
            <a:noFill/>
          </p:spPr>
          <p:txBody>
            <a:bodyPr wrap="none" rtlCol="0">
              <a:spAutoFit/>
            </a:bodyPr>
            <a:lstStyle/>
            <a:p>
              <a:r>
                <a:rPr lang="zh-CN" altLang="en-US" sz="1200" dirty="0">
                  <a:solidFill>
                    <a:schemeClr val="tx1">
                      <a:lumMod val="75000"/>
                      <a:lumOff val="25000"/>
                    </a:schemeClr>
                  </a:solidFill>
                </a:rPr>
                <a:t>本地计算</a:t>
              </a:r>
            </a:p>
          </p:txBody>
        </p:sp>
        <p:sp>
          <p:nvSpPr>
            <p:cNvPr id="81" name="文本框 80">
              <a:extLst>
                <a:ext uri="{FF2B5EF4-FFF2-40B4-BE49-F238E27FC236}">
                  <a16:creationId xmlns:a16="http://schemas.microsoft.com/office/drawing/2014/main" id="{9446CA58-039B-4079-852D-934791FFD035}"/>
                </a:ext>
              </a:extLst>
            </p:cNvPr>
            <p:cNvSpPr txBox="1"/>
            <p:nvPr/>
          </p:nvSpPr>
          <p:spPr>
            <a:xfrm>
              <a:off x="2354781" y="5084107"/>
              <a:ext cx="1103187" cy="523220"/>
            </a:xfrm>
            <a:prstGeom prst="rect">
              <a:avLst/>
            </a:prstGeom>
            <a:solidFill>
              <a:schemeClr val="tx1">
                <a:lumMod val="85000"/>
                <a:lumOff val="15000"/>
              </a:schemeClr>
            </a:solidFill>
          </p:spPr>
          <p:txBody>
            <a:bodyPr wrap="none" rtlCol="0">
              <a:spAutoFit/>
            </a:bodyPr>
            <a:lstStyle/>
            <a:p>
              <a:pPr algn="ctr"/>
              <a:r>
                <a:rPr lang="en-US" altLang="zh-CN" sz="1400" dirty="0">
                  <a:solidFill>
                    <a:schemeClr val="bg1"/>
                  </a:solidFill>
                </a:rPr>
                <a:t>CMaster0</a:t>
              </a:r>
            </a:p>
            <a:p>
              <a:pPr algn="ctr"/>
              <a:r>
                <a:rPr lang="zh-CN" altLang="en-US" sz="1400" dirty="0">
                  <a:solidFill>
                    <a:schemeClr val="bg1"/>
                  </a:solidFill>
                </a:rPr>
                <a:t>存储主节点</a:t>
              </a:r>
            </a:p>
          </p:txBody>
        </p:sp>
        <p:sp>
          <p:nvSpPr>
            <p:cNvPr id="82" name="文本框 81">
              <a:extLst>
                <a:ext uri="{FF2B5EF4-FFF2-40B4-BE49-F238E27FC236}">
                  <a16:creationId xmlns:a16="http://schemas.microsoft.com/office/drawing/2014/main" id="{7B92A56E-793B-41C2-B6D7-127070C1D9B5}"/>
                </a:ext>
              </a:extLst>
            </p:cNvPr>
            <p:cNvSpPr txBox="1"/>
            <p:nvPr/>
          </p:nvSpPr>
          <p:spPr>
            <a:xfrm>
              <a:off x="7737136" y="5084107"/>
              <a:ext cx="1082348" cy="523220"/>
            </a:xfrm>
            <a:prstGeom prst="rect">
              <a:avLst/>
            </a:prstGeom>
            <a:solidFill>
              <a:schemeClr val="accent6">
                <a:lumMod val="75000"/>
              </a:schemeClr>
            </a:solidFill>
          </p:spPr>
          <p:txBody>
            <a:bodyPr wrap="none" rtlCol="0">
              <a:spAutoFit/>
            </a:bodyPr>
            <a:lstStyle/>
            <a:p>
              <a:pPr algn="ctr"/>
              <a:r>
                <a:rPr lang="en-US" altLang="zh-CN" sz="1400" dirty="0">
                  <a:solidFill>
                    <a:schemeClr val="bg1"/>
                  </a:solidFill>
                </a:rPr>
                <a:t>CMaster1</a:t>
              </a:r>
            </a:p>
            <a:p>
              <a:pPr algn="ctr"/>
              <a:r>
                <a:rPr lang="zh-CN" altLang="en-US" sz="1400" dirty="0">
                  <a:solidFill>
                    <a:schemeClr val="bg1"/>
                  </a:solidFill>
                </a:rPr>
                <a:t>计算主节点</a:t>
              </a:r>
            </a:p>
          </p:txBody>
        </p:sp>
        <p:sp>
          <p:nvSpPr>
            <p:cNvPr id="83" name="任意多边形 131">
              <a:extLst>
                <a:ext uri="{FF2B5EF4-FFF2-40B4-BE49-F238E27FC236}">
                  <a16:creationId xmlns:a16="http://schemas.microsoft.com/office/drawing/2014/main" id="{6934DC89-1721-44D6-8ADA-3B7D50D9EC1D}"/>
                </a:ext>
              </a:extLst>
            </p:cNvPr>
            <p:cNvSpPr/>
            <p:nvPr/>
          </p:nvSpPr>
          <p:spPr>
            <a:xfrm flipH="1">
              <a:off x="7387146" y="5607327"/>
              <a:ext cx="349990" cy="143259"/>
            </a:xfrm>
            <a:custGeom>
              <a:avLst/>
              <a:gdLst>
                <a:gd name="connsiteX0" fmla="*/ 0 w 1320800"/>
                <a:gd name="connsiteY0" fmla="*/ 0 h 698500"/>
                <a:gd name="connsiteX1" fmla="*/ 444500 w 1320800"/>
                <a:gd name="connsiteY1" fmla="*/ 546100 h 698500"/>
                <a:gd name="connsiteX2" fmla="*/ 1320800 w 1320800"/>
                <a:gd name="connsiteY2" fmla="*/ 698500 h 698500"/>
              </a:gdLst>
              <a:ahLst/>
              <a:cxnLst>
                <a:cxn ang="0">
                  <a:pos x="connsiteX0" y="connsiteY0"/>
                </a:cxn>
                <a:cxn ang="0">
                  <a:pos x="connsiteX1" y="connsiteY1"/>
                </a:cxn>
                <a:cxn ang="0">
                  <a:pos x="connsiteX2" y="connsiteY2"/>
                </a:cxn>
              </a:cxnLst>
              <a:rect l="l" t="t" r="r" b="b"/>
              <a:pathLst>
                <a:path w="1320800" h="698500">
                  <a:moveTo>
                    <a:pt x="0" y="0"/>
                  </a:moveTo>
                  <a:cubicBezTo>
                    <a:pt x="112183" y="214841"/>
                    <a:pt x="224367" y="429683"/>
                    <a:pt x="444500" y="546100"/>
                  </a:cubicBezTo>
                  <a:cubicBezTo>
                    <a:pt x="664633" y="662517"/>
                    <a:pt x="992716" y="680508"/>
                    <a:pt x="1320800" y="698500"/>
                  </a:cubicBezTo>
                </a:path>
              </a:pathLst>
            </a:custGeom>
            <a:noFill/>
            <a:ln w="28575">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132">
              <a:extLst>
                <a:ext uri="{FF2B5EF4-FFF2-40B4-BE49-F238E27FC236}">
                  <a16:creationId xmlns:a16="http://schemas.microsoft.com/office/drawing/2014/main" id="{FC72BF59-EF9D-4F94-AED8-7343CD8E99A1}"/>
                </a:ext>
              </a:extLst>
            </p:cNvPr>
            <p:cNvSpPr/>
            <p:nvPr/>
          </p:nvSpPr>
          <p:spPr>
            <a:xfrm flipH="1" flipV="1">
              <a:off x="7394017" y="4984117"/>
              <a:ext cx="343118" cy="99990"/>
            </a:xfrm>
            <a:custGeom>
              <a:avLst/>
              <a:gdLst>
                <a:gd name="connsiteX0" fmla="*/ 0 w 1320800"/>
                <a:gd name="connsiteY0" fmla="*/ 0 h 698500"/>
                <a:gd name="connsiteX1" fmla="*/ 444500 w 1320800"/>
                <a:gd name="connsiteY1" fmla="*/ 546100 h 698500"/>
                <a:gd name="connsiteX2" fmla="*/ 1320800 w 1320800"/>
                <a:gd name="connsiteY2" fmla="*/ 698500 h 698500"/>
              </a:gdLst>
              <a:ahLst/>
              <a:cxnLst>
                <a:cxn ang="0">
                  <a:pos x="connsiteX0" y="connsiteY0"/>
                </a:cxn>
                <a:cxn ang="0">
                  <a:pos x="connsiteX1" y="connsiteY1"/>
                </a:cxn>
                <a:cxn ang="0">
                  <a:pos x="connsiteX2" y="connsiteY2"/>
                </a:cxn>
              </a:cxnLst>
              <a:rect l="l" t="t" r="r" b="b"/>
              <a:pathLst>
                <a:path w="1320800" h="698500">
                  <a:moveTo>
                    <a:pt x="0" y="0"/>
                  </a:moveTo>
                  <a:cubicBezTo>
                    <a:pt x="112183" y="214841"/>
                    <a:pt x="224367" y="429683"/>
                    <a:pt x="444500" y="546100"/>
                  </a:cubicBezTo>
                  <a:cubicBezTo>
                    <a:pt x="664633" y="662517"/>
                    <a:pt x="992716" y="680508"/>
                    <a:pt x="1320800" y="698500"/>
                  </a:cubicBezTo>
                </a:path>
              </a:pathLst>
            </a:custGeom>
            <a:noFill/>
            <a:ln w="28575">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133">
              <a:extLst>
                <a:ext uri="{FF2B5EF4-FFF2-40B4-BE49-F238E27FC236}">
                  <a16:creationId xmlns:a16="http://schemas.microsoft.com/office/drawing/2014/main" id="{74B2809D-55BE-488E-BE41-2EDFB719591A}"/>
                </a:ext>
              </a:extLst>
            </p:cNvPr>
            <p:cNvSpPr/>
            <p:nvPr/>
          </p:nvSpPr>
          <p:spPr>
            <a:xfrm>
              <a:off x="3440677" y="5601424"/>
              <a:ext cx="400557" cy="143259"/>
            </a:xfrm>
            <a:custGeom>
              <a:avLst/>
              <a:gdLst>
                <a:gd name="connsiteX0" fmla="*/ 0 w 1320800"/>
                <a:gd name="connsiteY0" fmla="*/ 0 h 698500"/>
                <a:gd name="connsiteX1" fmla="*/ 444500 w 1320800"/>
                <a:gd name="connsiteY1" fmla="*/ 546100 h 698500"/>
                <a:gd name="connsiteX2" fmla="*/ 1320800 w 1320800"/>
                <a:gd name="connsiteY2" fmla="*/ 698500 h 698500"/>
              </a:gdLst>
              <a:ahLst/>
              <a:cxnLst>
                <a:cxn ang="0">
                  <a:pos x="connsiteX0" y="connsiteY0"/>
                </a:cxn>
                <a:cxn ang="0">
                  <a:pos x="connsiteX1" y="connsiteY1"/>
                </a:cxn>
                <a:cxn ang="0">
                  <a:pos x="connsiteX2" y="connsiteY2"/>
                </a:cxn>
              </a:cxnLst>
              <a:rect l="l" t="t" r="r" b="b"/>
              <a:pathLst>
                <a:path w="1320800" h="698500">
                  <a:moveTo>
                    <a:pt x="0" y="0"/>
                  </a:moveTo>
                  <a:cubicBezTo>
                    <a:pt x="112183" y="214841"/>
                    <a:pt x="224367" y="429683"/>
                    <a:pt x="444500" y="546100"/>
                  </a:cubicBezTo>
                  <a:cubicBezTo>
                    <a:pt x="664633" y="662517"/>
                    <a:pt x="992716" y="680508"/>
                    <a:pt x="1320800" y="698500"/>
                  </a:cubicBezTo>
                </a:path>
              </a:pathLst>
            </a:custGeom>
            <a:noFill/>
            <a:ln w="28575">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134">
              <a:extLst>
                <a:ext uri="{FF2B5EF4-FFF2-40B4-BE49-F238E27FC236}">
                  <a16:creationId xmlns:a16="http://schemas.microsoft.com/office/drawing/2014/main" id="{63AE5DE8-8942-4398-8535-C4635DB977F0}"/>
                </a:ext>
              </a:extLst>
            </p:cNvPr>
            <p:cNvSpPr/>
            <p:nvPr/>
          </p:nvSpPr>
          <p:spPr>
            <a:xfrm flipV="1">
              <a:off x="3440677" y="4978214"/>
              <a:ext cx="392692" cy="99990"/>
            </a:xfrm>
            <a:custGeom>
              <a:avLst/>
              <a:gdLst>
                <a:gd name="connsiteX0" fmla="*/ 0 w 1320800"/>
                <a:gd name="connsiteY0" fmla="*/ 0 h 698500"/>
                <a:gd name="connsiteX1" fmla="*/ 444500 w 1320800"/>
                <a:gd name="connsiteY1" fmla="*/ 546100 h 698500"/>
                <a:gd name="connsiteX2" fmla="*/ 1320800 w 1320800"/>
                <a:gd name="connsiteY2" fmla="*/ 698500 h 698500"/>
              </a:gdLst>
              <a:ahLst/>
              <a:cxnLst>
                <a:cxn ang="0">
                  <a:pos x="connsiteX0" y="connsiteY0"/>
                </a:cxn>
                <a:cxn ang="0">
                  <a:pos x="connsiteX1" y="connsiteY1"/>
                </a:cxn>
                <a:cxn ang="0">
                  <a:pos x="connsiteX2" y="connsiteY2"/>
                </a:cxn>
              </a:cxnLst>
              <a:rect l="l" t="t" r="r" b="b"/>
              <a:pathLst>
                <a:path w="1320800" h="698500">
                  <a:moveTo>
                    <a:pt x="0" y="0"/>
                  </a:moveTo>
                  <a:cubicBezTo>
                    <a:pt x="112183" y="214841"/>
                    <a:pt x="224367" y="429683"/>
                    <a:pt x="444500" y="546100"/>
                  </a:cubicBezTo>
                  <a:cubicBezTo>
                    <a:pt x="664633" y="662517"/>
                    <a:pt x="992716" y="680508"/>
                    <a:pt x="1320800" y="698500"/>
                  </a:cubicBezTo>
                </a:path>
              </a:pathLst>
            </a:custGeom>
            <a:noFill/>
            <a:ln w="28575">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DA8B8255-DDAA-4B2E-B22D-9C4EEACFEC17}"/>
                </a:ext>
              </a:extLst>
            </p:cNvPr>
            <p:cNvSpPr/>
            <p:nvPr/>
          </p:nvSpPr>
          <p:spPr>
            <a:xfrm>
              <a:off x="2156470" y="4632960"/>
              <a:ext cx="6834464" cy="181091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8" name="文本框 87">
              <a:extLst>
                <a:ext uri="{FF2B5EF4-FFF2-40B4-BE49-F238E27FC236}">
                  <a16:creationId xmlns:a16="http://schemas.microsoft.com/office/drawing/2014/main" id="{AFB760FC-C269-4EDF-8F6B-31B14C4F3FAC}"/>
                </a:ext>
              </a:extLst>
            </p:cNvPr>
            <p:cNvSpPr txBox="1"/>
            <p:nvPr/>
          </p:nvSpPr>
          <p:spPr>
            <a:xfrm>
              <a:off x="7117627" y="6010651"/>
              <a:ext cx="614271" cy="369332"/>
            </a:xfrm>
            <a:prstGeom prst="rect">
              <a:avLst/>
            </a:prstGeom>
            <a:solidFill>
              <a:srgbClr val="FF0000"/>
            </a:solidFill>
          </p:spPr>
          <p:txBody>
            <a:bodyPr wrap="none" rtlCol="0">
              <a:spAutoFit/>
            </a:bodyPr>
            <a:lstStyle/>
            <a:p>
              <a:r>
                <a:rPr lang="en-US" altLang="zh-CN" dirty="0">
                  <a:solidFill>
                    <a:schemeClr val="bg1"/>
                  </a:solidFill>
                </a:rPr>
                <a:t>Map</a:t>
              </a:r>
              <a:endParaRPr lang="zh-CN" altLang="en-US" dirty="0">
                <a:solidFill>
                  <a:schemeClr val="bg1"/>
                </a:solidFill>
              </a:endParaRPr>
            </a:p>
          </p:txBody>
        </p:sp>
      </p:grpSp>
      <p:sp>
        <p:nvSpPr>
          <p:cNvPr id="89" name="文本框 88">
            <a:extLst>
              <a:ext uri="{FF2B5EF4-FFF2-40B4-BE49-F238E27FC236}">
                <a16:creationId xmlns:a16="http://schemas.microsoft.com/office/drawing/2014/main" id="{B3EE481A-E981-4DC7-9C22-CEAB828EC7DA}"/>
              </a:ext>
            </a:extLst>
          </p:cNvPr>
          <p:cNvSpPr txBox="1"/>
          <p:nvPr/>
        </p:nvSpPr>
        <p:spPr>
          <a:xfrm>
            <a:off x="7762979" y="4902971"/>
            <a:ext cx="942960" cy="1200329"/>
          </a:xfrm>
          <a:prstGeom prst="rect">
            <a:avLst/>
          </a:prstGeom>
          <a:noFill/>
        </p:spPr>
        <p:txBody>
          <a:bodyPr wrap="square" rtlCol="0">
            <a:spAutoFit/>
          </a:bodyPr>
          <a:lstStyle/>
          <a:p>
            <a:r>
              <a:rPr lang="zh-CN" altLang="en-US" dirty="0"/>
              <a:t>如果</a:t>
            </a:r>
            <a:r>
              <a:rPr lang="zh-CN" altLang="en-US" b="1" dirty="0">
                <a:solidFill>
                  <a:srgbClr val="7030A0"/>
                </a:solidFill>
              </a:rPr>
              <a:t>合并</a:t>
            </a:r>
            <a:r>
              <a:rPr lang="zh-CN" altLang="en-US" dirty="0"/>
              <a:t>也能够并行执行呢？</a:t>
            </a:r>
          </a:p>
        </p:txBody>
      </p:sp>
      <p:sp>
        <p:nvSpPr>
          <p:cNvPr id="90" name="文本框 89">
            <a:extLst>
              <a:ext uri="{FF2B5EF4-FFF2-40B4-BE49-F238E27FC236}">
                <a16:creationId xmlns:a16="http://schemas.microsoft.com/office/drawing/2014/main" id="{CB743DD9-67E7-46B4-B83A-8F72769A2860}"/>
              </a:ext>
            </a:extLst>
          </p:cNvPr>
          <p:cNvSpPr txBox="1"/>
          <p:nvPr/>
        </p:nvSpPr>
        <p:spPr>
          <a:xfrm>
            <a:off x="7795492" y="6052647"/>
            <a:ext cx="877933" cy="369332"/>
          </a:xfrm>
          <a:prstGeom prst="rect">
            <a:avLst/>
          </a:prstGeom>
          <a:solidFill>
            <a:srgbClr val="FF0000"/>
          </a:solidFill>
        </p:spPr>
        <p:txBody>
          <a:bodyPr wrap="none" rtlCol="0">
            <a:spAutoFit/>
          </a:bodyPr>
          <a:lstStyle/>
          <a:p>
            <a:r>
              <a:rPr lang="en-US" altLang="zh-CN" dirty="0">
                <a:solidFill>
                  <a:schemeClr val="bg1"/>
                </a:solidFill>
              </a:rPr>
              <a:t>Reduce</a:t>
            </a:r>
            <a:endParaRPr lang="zh-CN" altLang="en-US" dirty="0">
              <a:solidFill>
                <a:schemeClr val="bg1"/>
              </a:solidFill>
            </a:endParaRPr>
          </a:p>
        </p:txBody>
      </p:sp>
    </p:spTree>
    <p:extLst>
      <p:ext uri="{BB962C8B-B14F-4D97-AF65-F5344CB8AC3E}">
        <p14:creationId xmlns:p14="http://schemas.microsoft.com/office/powerpoint/2010/main" val="204092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圆角矩形 5">
            <a:extLst>
              <a:ext uri="{FF2B5EF4-FFF2-40B4-BE49-F238E27FC236}">
                <a16:creationId xmlns:a16="http://schemas.microsoft.com/office/drawing/2014/main" id="{4EA96D1D-08F1-4836-A7C3-B8E45930A421}"/>
              </a:ext>
            </a:extLst>
          </p:cNvPr>
          <p:cNvSpPr/>
          <p:nvPr/>
        </p:nvSpPr>
        <p:spPr>
          <a:xfrm>
            <a:off x="4571211" y="5990469"/>
            <a:ext cx="960120" cy="2770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圆角矩形 3">
            <a:extLst>
              <a:ext uri="{FF2B5EF4-FFF2-40B4-BE49-F238E27FC236}">
                <a16:creationId xmlns:a16="http://schemas.microsoft.com/office/drawing/2014/main" id="{03BC95E9-F3AF-448F-A076-D3562806218D}"/>
              </a:ext>
            </a:extLst>
          </p:cNvPr>
          <p:cNvSpPr/>
          <p:nvPr/>
        </p:nvSpPr>
        <p:spPr>
          <a:xfrm>
            <a:off x="2269522" y="5990469"/>
            <a:ext cx="957580" cy="2770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分布式计算、存储和资源管理系统</a:t>
            </a:r>
            <a:r>
              <a:rPr lang="en-US" altLang="zh-CN" sz="2700" dirty="0"/>
              <a:t>—Hadoop 2.0</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17</a:t>
            </a:fld>
            <a:endParaRPr lang="zh-CN" altLang="en-US"/>
          </a:p>
        </p:txBody>
      </p:sp>
      <p:grpSp>
        <p:nvGrpSpPr>
          <p:cNvPr id="53" name="组合 52">
            <a:extLst>
              <a:ext uri="{FF2B5EF4-FFF2-40B4-BE49-F238E27FC236}">
                <a16:creationId xmlns:a16="http://schemas.microsoft.com/office/drawing/2014/main" id="{706FCBA0-CAB3-4213-BBBC-C7108B7181D8}"/>
              </a:ext>
            </a:extLst>
          </p:cNvPr>
          <p:cNvGrpSpPr/>
          <p:nvPr/>
        </p:nvGrpSpPr>
        <p:grpSpPr>
          <a:xfrm>
            <a:off x="258235" y="1664602"/>
            <a:ext cx="8625951" cy="2698447"/>
            <a:chOff x="281163" y="2329688"/>
            <a:chExt cx="8625951" cy="2698447"/>
          </a:xfrm>
        </p:grpSpPr>
        <p:sp>
          <p:nvSpPr>
            <p:cNvPr id="54" name="矩形 53">
              <a:extLst>
                <a:ext uri="{FF2B5EF4-FFF2-40B4-BE49-F238E27FC236}">
                  <a16:creationId xmlns:a16="http://schemas.microsoft.com/office/drawing/2014/main" id="{285D4996-6F6B-4E91-860C-214C4FBB3B17}"/>
                </a:ext>
              </a:extLst>
            </p:cNvPr>
            <p:cNvSpPr/>
            <p:nvPr/>
          </p:nvSpPr>
          <p:spPr>
            <a:xfrm>
              <a:off x="1587239" y="2828922"/>
              <a:ext cx="1344076" cy="2935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56644358-A43B-42ED-B855-3E2B15480252}"/>
                </a:ext>
              </a:extLst>
            </p:cNvPr>
            <p:cNvSpPr/>
            <p:nvPr/>
          </p:nvSpPr>
          <p:spPr>
            <a:xfrm>
              <a:off x="1581816" y="3575340"/>
              <a:ext cx="1344076" cy="2935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45DD9C6D-DE62-49BC-90DB-10815A45FCC2}"/>
                </a:ext>
              </a:extLst>
            </p:cNvPr>
            <p:cNvSpPr txBox="1"/>
            <p:nvPr/>
          </p:nvSpPr>
          <p:spPr>
            <a:xfrm>
              <a:off x="1523069" y="2808031"/>
              <a:ext cx="1410864" cy="307777"/>
            </a:xfrm>
            <a:prstGeom prst="rect">
              <a:avLst/>
            </a:prstGeom>
            <a:noFill/>
          </p:spPr>
          <p:txBody>
            <a:bodyPr wrap="square" rtlCol="0">
              <a:spAutoFit/>
            </a:bodyPr>
            <a:lstStyle/>
            <a:p>
              <a:r>
                <a:rPr lang="en-US" altLang="zh-CN" sz="1400" dirty="0" err="1">
                  <a:solidFill>
                    <a:schemeClr val="bg1"/>
                  </a:solidFill>
                </a:rPr>
                <a:t>cstor</a:t>
              </a:r>
              <a:r>
                <a:rPr lang="en-US" altLang="zh-CN" sz="1400" dirty="0">
                  <a:solidFill>
                    <a:schemeClr val="bg1"/>
                  </a:solidFill>
                </a:rPr>
                <a:t> </a:t>
              </a:r>
              <a:r>
                <a:rPr lang="en-US" altLang="zh-CN" sz="1400" dirty="0" err="1">
                  <a:solidFill>
                    <a:schemeClr val="bg1"/>
                  </a:solidFill>
                </a:rPr>
                <a:t>cstor</a:t>
              </a:r>
              <a:r>
                <a:rPr lang="en-US" altLang="zh-CN" sz="1400" dirty="0">
                  <a:solidFill>
                    <a:schemeClr val="bg1"/>
                  </a:solidFill>
                </a:rPr>
                <a:t> china</a:t>
              </a:r>
              <a:endParaRPr lang="zh-CN" altLang="en-US" sz="1400" dirty="0">
                <a:solidFill>
                  <a:schemeClr val="bg1"/>
                </a:solidFill>
              </a:endParaRPr>
            </a:p>
          </p:txBody>
        </p:sp>
        <p:sp>
          <p:nvSpPr>
            <p:cNvPr id="57" name="文本框 56">
              <a:extLst>
                <a:ext uri="{FF2B5EF4-FFF2-40B4-BE49-F238E27FC236}">
                  <a16:creationId xmlns:a16="http://schemas.microsoft.com/office/drawing/2014/main" id="{9E42D953-9F09-4B45-B3AE-14D885E14D3C}"/>
                </a:ext>
              </a:extLst>
            </p:cNvPr>
            <p:cNvSpPr txBox="1"/>
            <p:nvPr/>
          </p:nvSpPr>
          <p:spPr>
            <a:xfrm>
              <a:off x="1523068" y="3552638"/>
              <a:ext cx="1408247" cy="307777"/>
            </a:xfrm>
            <a:prstGeom prst="rect">
              <a:avLst/>
            </a:prstGeom>
            <a:noFill/>
          </p:spPr>
          <p:txBody>
            <a:bodyPr wrap="square" rtlCol="0">
              <a:spAutoFit/>
            </a:bodyPr>
            <a:lstStyle/>
            <a:p>
              <a:r>
                <a:rPr lang="en-US" altLang="zh-CN" sz="1400" dirty="0" err="1">
                  <a:solidFill>
                    <a:schemeClr val="bg1"/>
                  </a:solidFill>
                </a:rPr>
                <a:t>cstor</a:t>
              </a:r>
              <a:r>
                <a:rPr lang="en-US" altLang="zh-CN" sz="1400" dirty="0">
                  <a:solidFill>
                    <a:schemeClr val="bg1"/>
                  </a:solidFill>
                </a:rPr>
                <a:t> china </a:t>
              </a:r>
              <a:r>
                <a:rPr lang="en-US" altLang="zh-CN" sz="1400" dirty="0" err="1">
                  <a:solidFill>
                    <a:schemeClr val="bg1"/>
                  </a:solidFill>
                </a:rPr>
                <a:t>cstor</a:t>
              </a:r>
              <a:r>
                <a:rPr lang="en-US" altLang="zh-CN" sz="1400" dirty="0">
                  <a:solidFill>
                    <a:schemeClr val="bg1"/>
                  </a:solidFill>
                </a:rPr>
                <a:t> </a:t>
              </a:r>
              <a:endParaRPr lang="zh-CN" altLang="en-US" sz="1400" dirty="0">
                <a:solidFill>
                  <a:schemeClr val="bg1"/>
                </a:solidFill>
              </a:endParaRPr>
            </a:p>
          </p:txBody>
        </p:sp>
        <p:sp>
          <p:nvSpPr>
            <p:cNvPr id="58" name="矩形 57">
              <a:extLst>
                <a:ext uri="{FF2B5EF4-FFF2-40B4-BE49-F238E27FC236}">
                  <a16:creationId xmlns:a16="http://schemas.microsoft.com/office/drawing/2014/main" id="{21C8A137-D91C-49E8-81C1-B38BE5A91F25}"/>
                </a:ext>
              </a:extLst>
            </p:cNvPr>
            <p:cNvSpPr/>
            <p:nvPr/>
          </p:nvSpPr>
          <p:spPr>
            <a:xfrm>
              <a:off x="1581816" y="2615289"/>
              <a:ext cx="1349500" cy="500519"/>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D74362D6-C94D-4B57-AB76-D2E9F8B1370B}"/>
                </a:ext>
              </a:extLst>
            </p:cNvPr>
            <p:cNvSpPr txBox="1"/>
            <p:nvPr/>
          </p:nvSpPr>
          <p:spPr>
            <a:xfrm>
              <a:off x="1525033" y="2598701"/>
              <a:ext cx="1406282" cy="307777"/>
            </a:xfrm>
            <a:prstGeom prst="rect">
              <a:avLst/>
            </a:prstGeom>
            <a:noFill/>
          </p:spPr>
          <p:txBody>
            <a:bodyPr wrap="none" rtlCol="0">
              <a:spAutoFit/>
            </a:bodyPr>
            <a:lstStyle/>
            <a:p>
              <a:r>
                <a:rPr lang="en-US" altLang="zh-CN" sz="1400" dirty="0"/>
                <a:t>cSlave0</a:t>
              </a:r>
              <a:r>
                <a:rPr lang="zh-CN" altLang="en-US" sz="1400" dirty="0"/>
                <a:t>存储</a:t>
              </a:r>
              <a:r>
                <a:rPr lang="en-US" altLang="zh-CN" sz="1400" dirty="0"/>
                <a:t>file0</a:t>
              </a:r>
              <a:endParaRPr lang="zh-CN" altLang="en-US" sz="1400" dirty="0"/>
            </a:p>
          </p:txBody>
        </p:sp>
        <p:sp>
          <p:nvSpPr>
            <p:cNvPr id="60" name="文本框 59">
              <a:extLst>
                <a:ext uri="{FF2B5EF4-FFF2-40B4-BE49-F238E27FC236}">
                  <a16:creationId xmlns:a16="http://schemas.microsoft.com/office/drawing/2014/main" id="{5EEBF1E1-24FA-49ED-AA51-0BD3106DE8C5}"/>
                </a:ext>
              </a:extLst>
            </p:cNvPr>
            <p:cNvSpPr txBox="1"/>
            <p:nvPr/>
          </p:nvSpPr>
          <p:spPr>
            <a:xfrm>
              <a:off x="1525033" y="3335581"/>
              <a:ext cx="1406282" cy="307777"/>
            </a:xfrm>
            <a:prstGeom prst="rect">
              <a:avLst/>
            </a:prstGeom>
            <a:noFill/>
          </p:spPr>
          <p:txBody>
            <a:bodyPr wrap="none" rtlCol="0">
              <a:spAutoFit/>
            </a:bodyPr>
            <a:lstStyle/>
            <a:p>
              <a:r>
                <a:rPr lang="en-US" altLang="zh-CN" sz="1400" dirty="0"/>
                <a:t>cSlave1</a:t>
              </a:r>
              <a:r>
                <a:rPr lang="zh-CN" altLang="en-US" sz="1400" dirty="0"/>
                <a:t>存储</a:t>
              </a:r>
              <a:r>
                <a:rPr lang="en-US" altLang="zh-CN" sz="1400" dirty="0"/>
                <a:t>file1</a:t>
              </a:r>
              <a:endParaRPr lang="zh-CN" altLang="en-US" sz="1400" dirty="0"/>
            </a:p>
          </p:txBody>
        </p:sp>
        <p:sp>
          <p:nvSpPr>
            <p:cNvPr id="91" name="矩形 90">
              <a:extLst>
                <a:ext uri="{FF2B5EF4-FFF2-40B4-BE49-F238E27FC236}">
                  <a16:creationId xmlns:a16="http://schemas.microsoft.com/office/drawing/2014/main" id="{AF67D642-C8A5-4495-86B8-3FBD848C09D2}"/>
                </a:ext>
              </a:extLst>
            </p:cNvPr>
            <p:cNvSpPr/>
            <p:nvPr/>
          </p:nvSpPr>
          <p:spPr>
            <a:xfrm>
              <a:off x="3693511" y="2628404"/>
              <a:ext cx="1446935" cy="48490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F75FA2B5-9075-4378-95D8-9993B014CEC6}"/>
                </a:ext>
              </a:extLst>
            </p:cNvPr>
            <p:cNvSpPr txBox="1"/>
            <p:nvPr/>
          </p:nvSpPr>
          <p:spPr>
            <a:xfrm>
              <a:off x="3690895" y="2853565"/>
              <a:ext cx="1449552" cy="261610"/>
            </a:xfrm>
            <a:prstGeom prst="rect">
              <a:avLst/>
            </a:prstGeom>
            <a:solidFill>
              <a:schemeClr val="accent6">
                <a:lumMod val="75000"/>
              </a:schemeClr>
            </a:solidFill>
          </p:spPr>
          <p:txBody>
            <a:bodyPr wrap="square" rtlCol="0">
              <a:spAutoFit/>
            </a:bodyPr>
            <a:lstStyle/>
            <a:p>
              <a:pPr algn="ctr"/>
              <a:r>
                <a:rPr lang="en-US" altLang="zh-CN" sz="1100" dirty="0">
                  <a:solidFill>
                    <a:schemeClr val="bg1"/>
                  </a:solidFill>
                </a:rPr>
                <a:t>&lt;china,2&gt; &lt;cstor,1&gt;</a:t>
              </a:r>
              <a:endParaRPr lang="zh-CN" altLang="en-US" sz="1100" dirty="0">
                <a:solidFill>
                  <a:schemeClr val="bg1"/>
                </a:solidFill>
              </a:endParaRPr>
            </a:p>
          </p:txBody>
        </p:sp>
        <p:sp>
          <p:nvSpPr>
            <p:cNvPr id="93" name="文本框 92">
              <a:extLst>
                <a:ext uri="{FF2B5EF4-FFF2-40B4-BE49-F238E27FC236}">
                  <a16:creationId xmlns:a16="http://schemas.microsoft.com/office/drawing/2014/main" id="{6526996A-3C16-4F30-9F7B-D4EF2479BBCE}"/>
                </a:ext>
              </a:extLst>
            </p:cNvPr>
            <p:cNvSpPr txBox="1"/>
            <p:nvPr/>
          </p:nvSpPr>
          <p:spPr>
            <a:xfrm>
              <a:off x="3709781" y="2598195"/>
              <a:ext cx="1408011" cy="307777"/>
            </a:xfrm>
            <a:prstGeom prst="rect">
              <a:avLst/>
            </a:prstGeom>
            <a:noFill/>
          </p:spPr>
          <p:txBody>
            <a:bodyPr wrap="square" rtlCol="0">
              <a:spAutoFit/>
            </a:bodyPr>
            <a:lstStyle/>
            <a:p>
              <a:r>
                <a:rPr lang="en-US" altLang="zh-CN" sz="1400" dirty="0">
                  <a:solidFill>
                    <a:schemeClr val="tx1">
                      <a:lumMod val="75000"/>
                      <a:lumOff val="25000"/>
                    </a:schemeClr>
                  </a:solidFill>
                </a:rPr>
                <a:t>cSlave0</a:t>
              </a:r>
              <a:r>
                <a:rPr lang="zh-CN" altLang="en-US" sz="1400" dirty="0">
                  <a:solidFill>
                    <a:schemeClr val="tx1">
                      <a:lumMod val="75000"/>
                      <a:lumOff val="25000"/>
                    </a:schemeClr>
                  </a:solidFill>
                </a:rPr>
                <a:t>处理</a:t>
              </a:r>
              <a:r>
                <a:rPr lang="en-US" altLang="zh-CN" sz="1400" dirty="0">
                  <a:solidFill>
                    <a:schemeClr val="tx1">
                      <a:lumMod val="75000"/>
                      <a:lumOff val="25000"/>
                    </a:schemeClr>
                  </a:solidFill>
                </a:rPr>
                <a:t>file0</a:t>
              </a:r>
              <a:endParaRPr lang="zh-CN" altLang="en-US" sz="1400" dirty="0">
                <a:solidFill>
                  <a:schemeClr val="tx1">
                    <a:lumMod val="75000"/>
                    <a:lumOff val="25000"/>
                  </a:schemeClr>
                </a:solidFill>
              </a:endParaRPr>
            </a:p>
          </p:txBody>
        </p:sp>
        <p:sp>
          <p:nvSpPr>
            <p:cNvPr id="94" name="右箭头 15">
              <a:extLst>
                <a:ext uri="{FF2B5EF4-FFF2-40B4-BE49-F238E27FC236}">
                  <a16:creationId xmlns:a16="http://schemas.microsoft.com/office/drawing/2014/main" id="{1FE57A24-FD78-407A-95F0-C56EF71EEF0A}"/>
                </a:ext>
              </a:extLst>
            </p:cNvPr>
            <p:cNvSpPr/>
            <p:nvPr/>
          </p:nvSpPr>
          <p:spPr>
            <a:xfrm>
              <a:off x="2983881" y="2765055"/>
              <a:ext cx="657066" cy="900220"/>
            </a:xfrm>
            <a:prstGeom prst="rightArrow">
              <a:avLst>
                <a:gd name="adj1" fmla="val 54911"/>
                <a:gd name="adj2" fmla="val 4084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处理本机数据</a:t>
              </a:r>
            </a:p>
          </p:txBody>
        </p:sp>
        <p:sp>
          <p:nvSpPr>
            <p:cNvPr id="95" name="左大括号 94">
              <a:extLst>
                <a:ext uri="{FF2B5EF4-FFF2-40B4-BE49-F238E27FC236}">
                  <a16:creationId xmlns:a16="http://schemas.microsoft.com/office/drawing/2014/main" id="{6CAEF85C-A540-45D4-9919-2B40EC1D9ABE}"/>
                </a:ext>
              </a:extLst>
            </p:cNvPr>
            <p:cNvSpPr/>
            <p:nvPr/>
          </p:nvSpPr>
          <p:spPr>
            <a:xfrm rot="16200000">
              <a:off x="2154844" y="3222308"/>
              <a:ext cx="197264" cy="1460811"/>
            </a:xfrm>
            <a:prstGeom prst="leftBrace">
              <a:avLst>
                <a:gd name="adj1" fmla="val 40522"/>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D580AE08-498D-4945-AD18-B1C9305B4905}"/>
                </a:ext>
              </a:extLst>
            </p:cNvPr>
            <p:cNvSpPr txBox="1"/>
            <p:nvPr/>
          </p:nvSpPr>
          <p:spPr>
            <a:xfrm>
              <a:off x="1782223" y="4027173"/>
              <a:ext cx="954107" cy="276999"/>
            </a:xfrm>
            <a:prstGeom prst="rect">
              <a:avLst/>
            </a:prstGeom>
            <a:noFill/>
          </p:spPr>
          <p:txBody>
            <a:bodyPr wrap="none" rtlCol="0">
              <a:spAutoFit/>
            </a:bodyPr>
            <a:lstStyle/>
            <a:p>
              <a:r>
                <a:rPr lang="zh-CN" altLang="en-US" sz="1200" dirty="0">
                  <a:solidFill>
                    <a:schemeClr val="tx1">
                      <a:lumMod val="75000"/>
                      <a:lumOff val="25000"/>
                    </a:schemeClr>
                  </a:solidFill>
                </a:rPr>
                <a:t>分布式存储</a:t>
              </a:r>
            </a:p>
          </p:txBody>
        </p:sp>
        <p:sp>
          <p:nvSpPr>
            <p:cNvPr id="97" name="矩形 96">
              <a:extLst>
                <a:ext uri="{FF2B5EF4-FFF2-40B4-BE49-F238E27FC236}">
                  <a16:creationId xmlns:a16="http://schemas.microsoft.com/office/drawing/2014/main" id="{E5592B04-FE5E-4D78-B759-D683CAD1F3A5}"/>
                </a:ext>
              </a:extLst>
            </p:cNvPr>
            <p:cNvSpPr/>
            <p:nvPr/>
          </p:nvSpPr>
          <p:spPr>
            <a:xfrm>
              <a:off x="1576393" y="3361707"/>
              <a:ext cx="1349500" cy="500519"/>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549EA5E6-E6CB-4130-9DBB-045F37E87ECF}"/>
                </a:ext>
              </a:extLst>
            </p:cNvPr>
            <p:cNvSpPr/>
            <p:nvPr/>
          </p:nvSpPr>
          <p:spPr>
            <a:xfrm>
              <a:off x="3699957" y="3389188"/>
              <a:ext cx="1446935" cy="48490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F51A1CCD-2C94-4109-AA4B-8C27D4431096}"/>
                </a:ext>
              </a:extLst>
            </p:cNvPr>
            <p:cNvSpPr txBox="1"/>
            <p:nvPr/>
          </p:nvSpPr>
          <p:spPr>
            <a:xfrm>
              <a:off x="3697341" y="3614349"/>
              <a:ext cx="1449552" cy="261610"/>
            </a:xfrm>
            <a:prstGeom prst="rect">
              <a:avLst/>
            </a:prstGeom>
            <a:solidFill>
              <a:schemeClr val="accent6">
                <a:lumMod val="75000"/>
              </a:schemeClr>
            </a:solidFill>
          </p:spPr>
          <p:txBody>
            <a:bodyPr wrap="square" rtlCol="0">
              <a:spAutoFit/>
            </a:bodyPr>
            <a:lstStyle/>
            <a:p>
              <a:pPr algn="ctr"/>
              <a:r>
                <a:rPr lang="en-US" altLang="zh-CN" sz="1100" dirty="0">
                  <a:solidFill>
                    <a:schemeClr val="bg1"/>
                  </a:solidFill>
                </a:rPr>
                <a:t>&lt;china,1&gt; &lt;cstor,2&gt;</a:t>
              </a:r>
              <a:endParaRPr lang="zh-CN" altLang="en-US" sz="1100" dirty="0">
                <a:solidFill>
                  <a:schemeClr val="bg1"/>
                </a:solidFill>
              </a:endParaRPr>
            </a:p>
          </p:txBody>
        </p:sp>
        <p:sp>
          <p:nvSpPr>
            <p:cNvPr id="100" name="文本框 99">
              <a:extLst>
                <a:ext uri="{FF2B5EF4-FFF2-40B4-BE49-F238E27FC236}">
                  <a16:creationId xmlns:a16="http://schemas.microsoft.com/office/drawing/2014/main" id="{8B673803-9048-4ADD-9B61-CF01B8446166}"/>
                </a:ext>
              </a:extLst>
            </p:cNvPr>
            <p:cNvSpPr txBox="1"/>
            <p:nvPr/>
          </p:nvSpPr>
          <p:spPr>
            <a:xfrm>
              <a:off x="3716227" y="3358979"/>
              <a:ext cx="1408011" cy="307777"/>
            </a:xfrm>
            <a:prstGeom prst="rect">
              <a:avLst/>
            </a:prstGeom>
            <a:noFill/>
          </p:spPr>
          <p:txBody>
            <a:bodyPr wrap="square" rtlCol="0">
              <a:spAutoFit/>
            </a:bodyPr>
            <a:lstStyle/>
            <a:p>
              <a:r>
                <a:rPr lang="en-US" altLang="zh-CN" sz="1400" dirty="0">
                  <a:solidFill>
                    <a:schemeClr val="tx1">
                      <a:lumMod val="75000"/>
                      <a:lumOff val="25000"/>
                    </a:schemeClr>
                  </a:solidFill>
                </a:rPr>
                <a:t>cSlave1</a:t>
              </a:r>
              <a:r>
                <a:rPr lang="zh-CN" altLang="en-US" sz="1400" dirty="0">
                  <a:solidFill>
                    <a:schemeClr val="tx1">
                      <a:lumMod val="75000"/>
                      <a:lumOff val="25000"/>
                    </a:schemeClr>
                  </a:solidFill>
                </a:rPr>
                <a:t>处理</a:t>
              </a:r>
              <a:r>
                <a:rPr lang="en-US" altLang="zh-CN" sz="1400" dirty="0">
                  <a:solidFill>
                    <a:schemeClr val="tx1">
                      <a:lumMod val="75000"/>
                      <a:lumOff val="25000"/>
                    </a:schemeClr>
                  </a:solidFill>
                </a:rPr>
                <a:t>file1</a:t>
              </a:r>
              <a:endParaRPr lang="zh-CN" altLang="en-US" sz="1400" dirty="0">
                <a:solidFill>
                  <a:schemeClr val="tx1">
                    <a:lumMod val="75000"/>
                    <a:lumOff val="25000"/>
                  </a:schemeClr>
                </a:solidFill>
              </a:endParaRPr>
            </a:p>
          </p:txBody>
        </p:sp>
        <p:sp>
          <p:nvSpPr>
            <p:cNvPr id="101" name="左大括号 100">
              <a:extLst>
                <a:ext uri="{FF2B5EF4-FFF2-40B4-BE49-F238E27FC236}">
                  <a16:creationId xmlns:a16="http://schemas.microsoft.com/office/drawing/2014/main" id="{0C2240F1-97C8-4622-9F26-351579BBFD82}"/>
                </a:ext>
              </a:extLst>
            </p:cNvPr>
            <p:cNvSpPr/>
            <p:nvPr/>
          </p:nvSpPr>
          <p:spPr>
            <a:xfrm rot="16200000">
              <a:off x="4323485" y="3551298"/>
              <a:ext cx="197264" cy="1449552"/>
            </a:xfrm>
            <a:prstGeom prst="leftBrace">
              <a:avLst>
                <a:gd name="adj1" fmla="val 40522"/>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文本框 101">
              <a:extLst>
                <a:ext uri="{FF2B5EF4-FFF2-40B4-BE49-F238E27FC236}">
                  <a16:creationId xmlns:a16="http://schemas.microsoft.com/office/drawing/2014/main" id="{3104CF06-AA22-4A97-8789-B1AF55A359CF}"/>
                </a:ext>
              </a:extLst>
            </p:cNvPr>
            <p:cNvSpPr txBox="1"/>
            <p:nvPr/>
          </p:nvSpPr>
          <p:spPr>
            <a:xfrm>
              <a:off x="4020122" y="4336931"/>
              <a:ext cx="800219" cy="276999"/>
            </a:xfrm>
            <a:prstGeom prst="rect">
              <a:avLst/>
            </a:prstGeom>
            <a:noFill/>
          </p:spPr>
          <p:txBody>
            <a:bodyPr wrap="none" rtlCol="0">
              <a:spAutoFit/>
            </a:bodyPr>
            <a:lstStyle/>
            <a:p>
              <a:r>
                <a:rPr lang="zh-CN" altLang="en-US" sz="1200" dirty="0">
                  <a:solidFill>
                    <a:schemeClr val="tx1">
                      <a:lumMod val="75000"/>
                      <a:lumOff val="25000"/>
                    </a:schemeClr>
                  </a:solidFill>
                </a:rPr>
                <a:t>本地计算</a:t>
              </a:r>
            </a:p>
          </p:txBody>
        </p:sp>
        <p:sp>
          <p:nvSpPr>
            <p:cNvPr id="103" name="文本框 102">
              <a:extLst>
                <a:ext uri="{FF2B5EF4-FFF2-40B4-BE49-F238E27FC236}">
                  <a16:creationId xmlns:a16="http://schemas.microsoft.com/office/drawing/2014/main" id="{CF239D35-4007-470C-A51F-3281677C8893}"/>
                </a:ext>
              </a:extLst>
            </p:cNvPr>
            <p:cNvSpPr txBox="1"/>
            <p:nvPr/>
          </p:nvSpPr>
          <p:spPr>
            <a:xfrm>
              <a:off x="281163" y="2836676"/>
              <a:ext cx="905517" cy="738664"/>
            </a:xfrm>
            <a:prstGeom prst="rect">
              <a:avLst/>
            </a:prstGeom>
            <a:solidFill>
              <a:schemeClr val="tx1">
                <a:lumMod val="85000"/>
                <a:lumOff val="15000"/>
              </a:schemeClr>
            </a:solidFill>
          </p:spPr>
          <p:txBody>
            <a:bodyPr wrap="square" rtlCol="0">
              <a:spAutoFit/>
            </a:bodyPr>
            <a:lstStyle/>
            <a:p>
              <a:pPr algn="ctr"/>
              <a:r>
                <a:rPr lang="en-US" altLang="zh-CN" sz="1400" dirty="0">
                  <a:solidFill>
                    <a:schemeClr val="bg1"/>
                  </a:solidFill>
                </a:rPr>
                <a:t>CMaster0</a:t>
              </a:r>
            </a:p>
            <a:p>
              <a:pPr algn="ctr"/>
              <a:r>
                <a:rPr lang="zh-CN" altLang="en-US" sz="1400" dirty="0">
                  <a:solidFill>
                    <a:schemeClr val="bg1"/>
                  </a:solidFill>
                </a:rPr>
                <a:t>存储</a:t>
              </a:r>
              <a:endParaRPr lang="en-US" altLang="zh-CN" sz="1400" dirty="0">
                <a:solidFill>
                  <a:schemeClr val="bg1"/>
                </a:solidFill>
              </a:endParaRPr>
            </a:p>
            <a:p>
              <a:pPr algn="ctr"/>
              <a:r>
                <a:rPr lang="zh-CN" altLang="en-US" sz="1400" dirty="0">
                  <a:solidFill>
                    <a:schemeClr val="bg1"/>
                  </a:solidFill>
                </a:rPr>
                <a:t>主节点</a:t>
              </a:r>
            </a:p>
          </p:txBody>
        </p:sp>
        <p:sp>
          <p:nvSpPr>
            <p:cNvPr id="104" name="文本框 103">
              <a:extLst>
                <a:ext uri="{FF2B5EF4-FFF2-40B4-BE49-F238E27FC236}">
                  <a16:creationId xmlns:a16="http://schemas.microsoft.com/office/drawing/2014/main" id="{EFC6BF52-E686-4542-BFC6-48C413857EA0}"/>
                </a:ext>
              </a:extLst>
            </p:cNvPr>
            <p:cNvSpPr txBox="1"/>
            <p:nvPr/>
          </p:nvSpPr>
          <p:spPr>
            <a:xfrm>
              <a:off x="8020954" y="2904694"/>
              <a:ext cx="886160" cy="738664"/>
            </a:xfrm>
            <a:prstGeom prst="rect">
              <a:avLst/>
            </a:prstGeom>
            <a:solidFill>
              <a:schemeClr val="accent6">
                <a:lumMod val="75000"/>
              </a:schemeClr>
            </a:solidFill>
          </p:spPr>
          <p:txBody>
            <a:bodyPr wrap="square" rtlCol="0">
              <a:spAutoFit/>
            </a:bodyPr>
            <a:lstStyle/>
            <a:p>
              <a:pPr algn="ctr"/>
              <a:r>
                <a:rPr lang="en-US" altLang="zh-CN" sz="1400" dirty="0">
                  <a:solidFill>
                    <a:schemeClr val="bg1"/>
                  </a:solidFill>
                </a:rPr>
                <a:t>CMaster1</a:t>
              </a:r>
            </a:p>
            <a:p>
              <a:pPr algn="ctr"/>
              <a:r>
                <a:rPr lang="zh-CN" altLang="en-US" sz="1400" dirty="0">
                  <a:solidFill>
                    <a:schemeClr val="bg1"/>
                  </a:solidFill>
                </a:rPr>
                <a:t>计算</a:t>
              </a:r>
              <a:endParaRPr lang="en-US" altLang="zh-CN" sz="1400" dirty="0">
                <a:solidFill>
                  <a:schemeClr val="bg1"/>
                </a:solidFill>
              </a:endParaRPr>
            </a:p>
            <a:p>
              <a:pPr algn="ctr"/>
              <a:r>
                <a:rPr lang="zh-CN" altLang="en-US" sz="1400" dirty="0">
                  <a:solidFill>
                    <a:schemeClr val="bg1"/>
                  </a:solidFill>
                </a:rPr>
                <a:t>主节点</a:t>
              </a:r>
            </a:p>
          </p:txBody>
        </p:sp>
        <p:sp>
          <p:nvSpPr>
            <p:cNvPr id="105" name="任意多边形 28">
              <a:extLst>
                <a:ext uri="{FF2B5EF4-FFF2-40B4-BE49-F238E27FC236}">
                  <a16:creationId xmlns:a16="http://schemas.microsoft.com/office/drawing/2014/main" id="{965B3F09-5066-4A74-93E0-11A60A727811}"/>
                </a:ext>
              </a:extLst>
            </p:cNvPr>
            <p:cNvSpPr/>
            <p:nvPr/>
          </p:nvSpPr>
          <p:spPr>
            <a:xfrm>
              <a:off x="1186681" y="3470872"/>
              <a:ext cx="400557" cy="143259"/>
            </a:xfrm>
            <a:custGeom>
              <a:avLst/>
              <a:gdLst>
                <a:gd name="connsiteX0" fmla="*/ 0 w 1320800"/>
                <a:gd name="connsiteY0" fmla="*/ 0 h 698500"/>
                <a:gd name="connsiteX1" fmla="*/ 444500 w 1320800"/>
                <a:gd name="connsiteY1" fmla="*/ 546100 h 698500"/>
                <a:gd name="connsiteX2" fmla="*/ 1320800 w 1320800"/>
                <a:gd name="connsiteY2" fmla="*/ 698500 h 698500"/>
              </a:gdLst>
              <a:ahLst/>
              <a:cxnLst>
                <a:cxn ang="0">
                  <a:pos x="connsiteX0" y="connsiteY0"/>
                </a:cxn>
                <a:cxn ang="0">
                  <a:pos x="connsiteX1" y="connsiteY1"/>
                </a:cxn>
                <a:cxn ang="0">
                  <a:pos x="connsiteX2" y="connsiteY2"/>
                </a:cxn>
              </a:cxnLst>
              <a:rect l="l" t="t" r="r" b="b"/>
              <a:pathLst>
                <a:path w="1320800" h="698500">
                  <a:moveTo>
                    <a:pt x="0" y="0"/>
                  </a:moveTo>
                  <a:cubicBezTo>
                    <a:pt x="112183" y="214841"/>
                    <a:pt x="224367" y="429683"/>
                    <a:pt x="444500" y="546100"/>
                  </a:cubicBezTo>
                  <a:cubicBezTo>
                    <a:pt x="664633" y="662517"/>
                    <a:pt x="992716" y="680508"/>
                    <a:pt x="1320800" y="698500"/>
                  </a:cubicBezTo>
                </a:path>
              </a:pathLst>
            </a:custGeom>
            <a:noFill/>
            <a:ln w="28575">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29">
              <a:extLst>
                <a:ext uri="{FF2B5EF4-FFF2-40B4-BE49-F238E27FC236}">
                  <a16:creationId xmlns:a16="http://schemas.microsoft.com/office/drawing/2014/main" id="{7734D1F8-3285-44D3-A190-67EF871EB3E3}"/>
                </a:ext>
              </a:extLst>
            </p:cNvPr>
            <p:cNvSpPr/>
            <p:nvPr/>
          </p:nvSpPr>
          <p:spPr>
            <a:xfrm flipV="1">
              <a:off x="1186681" y="2847662"/>
              <a:ext cx="392692" cy="99990"/>
            </a:xfrm>
            <a:custGeom>
              <a:avLst/>
              <a:gdLst>
                <a:gd name="connsiteX0" fmla="*/ 0 w 1320800"/>
                <a:gd name="connsiteY0" fmla="*/ 0 h 698500"/>
                <a:gd name="connsiteX1" fmla="*/ 444500 w 1320800"/>
                <a:gd name="connsiteY1" fmla="*/ 546100 h 698500"/>
                <a:gd name="connsiteX2" fmla="*/ 1320800 w 1320800"/>
                <a:gd name="connsiteY2" fmla="*/ 698500 h 698500"/>
              </a:gdLst>
              <a:ahLst/>
              <a:cxnLst>
                <a:cxn ang="0">
                  <a:pos x="connsiteX0" y="connsiteY0"/>
                </a:cxn>
                <a:cxn ang="0">
                  <a:pos x="connsiteX1" y="connsiteY1"/>
                </a:cxn>
                <a:cxn ang="0">
                  <a:pos x="connsiteX2" y="connsiteY2"/>
                </a:cxn>
              </a:cxnLst>
              <a:rect l="l" t="t" r="r" b="b"/>
              <a:pathLst>
                <a:path w="1320800" h="698500">
                  <a:moveTo>
                    <a:pt x="0" y="0"/>
                  </a:moveTo>
                  <a:cubicBezTo>
                    <a:pt x="112183" y="214841"/>
                    <a:pt x="224367" y="429683"/>
                    <a:pt x="444500" y="546100"/>
                  </a:cubicBezTo>
                  <a:cubicBezTo>
                    <a:pt x="664633" y="662517"/>
                    <a:pt x="992716" y="680508"/>
                    <a:pt x="1320800" y="698500"/>
                  </a:cubicBezTo>
                </a:path>
              </a:pathLst>
            </a:custGeom>
            <a:noFill/>
            <a:ln w="28575">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32">
              <a:extLst>
                <a:ext uri="{FF2B5EF4-FFF2-40B4-BE49-F238E27FC236}">
                  <a16:creationId xmlns:a16="http://schemas.microsoft.com/office/drawing/2014/main" id="{62BC7C86-F2C2-45A4-8388-68463CFB6651}"/>
                </a:ext>
              </a:extLst>
            </p:cNvPr>
            <p:cNvSpPr/>
            <p:nvPr/>
          </p:nvSpPr>
          <p:spPr>
            <a:xfrm flipH="1">
              <a:off x="7658101" y="3643358"/>
              <a:ext cx="362852" cy="199210"/>
            </a:xfrm>
            <a:custGeom>
              <a:avLst/>
              <a:gdLst>
                <a:gd name="connsiteX0" fmla="*/ 0 w 1320800"/>
                <a:gd name="connsiteY0" fmla="*/ 0 h 698500"/>
                <a:gd name="connsiteX1" fmla="*/ 444500 w 1320800"/>
                <a:gd name="connsiteY1" fmla="*/ 546100 h 698500"/>
                <a:gd name="connsiteX2" fmla="*/ 1320800 w 1320800"/>
                <a:gd name="connsiteY2" fmla="*/ 698500 h 698500"/>
              </a:gdLst>
              <a:ahLst/>
              <a:cxnLst>
                <a:cxn ang="0">
                  <a:pos x="connsiteX0" y="connsiteY0"/>
                </a:cxn>
                <a:cxn ang="0">
                  <a:pos x="connsiteX1" y="connsiteY1"/>
                </a:cxn>
                <a:cxn ang="0">
                  <a:pos x="connsiteX2" y="connsiteY2"/>
                </a:cxn>
              </a:cxnLst>
              <a:rect l="l" t="t" r="r" b="b"/>
              <a:pathLst>
                <a:path w="1320800" h="698500">
                  <a:moveTo>
                    <a:pt x="0" y="0"/>
                  </a:moveTo>
                  <a:cubicBezTo>
                    <a:pt x="112183" y="214841"/>
                    <a:pt x="224367" y="429683"/>
                    <a:pt x="444500" y="546100"/>
                  </a:cubicBezTo>
                  <a:cubicBezTo>
                    <a:pt x="664633" y="662517"/>
                    <a:pt x="992716" y="680508"/>
                    <a:pt x="1320800" y="698500"/>
                  </a:cubicBezTo>
                </a:path>
              </a:pathLst>
            </a:custGeom>
            <a:noFill/>
            <a:ln w="28575">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33">
              <a:extLst>
                <a:ext uri="{FF2B5EF4-FFF2-40B4-BE49-F238E27FC236}">
                  <a16:creationId xmlns:a16="http://schemas.microsoft.com/office/drawing/2014/main" id="{213D0400-4FF3-41C7-A3F6-ED53CAE33F3A}"/>
                </a:ext>
              </a:extLst>
            </p:cNvPr>
            <p:cNvSpPr/>
            <p:nvPr/>
          </p:nvSpPr>
          <p:spPr>
            <a:xfrm flipH="1" flipV="1">
              <a:off x="7674371" y="2765054"/>
              <a:ext cx="346581" cy="154536"/>
            </a:xfrm>
            <a:custGeom>
              <a:avLst/>
              <a:gdLst>
                <a:gd name="connsiteX0" fmla="*/ 0 w 1320800"/>
                <a:gd name="connsiteY0" fmla="*/ 0 h 698500"/>
                <a:gd name="connsiteX1" fmla="*/ 444500 w 1320800"/>
                <a:gd name="connsiteY1" fmla="*/ 546100 h 698500"/>
                <a:gd name="connsiteX2" fmla="*/ 1320800 w 1320800"/>
                <a:gd name="connsiteY2" fmla="*/ 698500 h 698500"/>
              </a:gdLst>
              <a:ahLst/>
              <a:cxnLst>
                <a:cxn ang="0">
                  <a:pos x="connsiteX0" y="connsiteY0"/>
                </a:cxn>
                <a:cxn ang="0">
                  <a:pos x="connsiteX1" y="connsiteY1"/>
                </a:cxn>
                <a:cxn ang="0">
                  <a:pos x="connsiteX2" y="connsiteY2"/>
                </a:cxn>
              </a:cxnLst>
              <a:rect l="l" t="t" r="r" b="b"/>
              <a:pathLst>
                <a:path w="1320800" h="698500">
                  <a:moveTo>
                    <a:pt x="0" y="0"/>
                  </a:moveTo>
                  <a:cubicBezTo>
                    <a:pt x="112183" y="214841"/>
                    <a:pt x="224367" y="429683"/>
                    <a:pt x="444500" y="546100"/>
                  </a:cubicBezTo>
                  <a:cubicBezTo>
                    <a:pt x="664633" y="662517"/>
                    <a:pt x="992716" y="680508"/>
                    <a:pt x="1320800" y="698500"/>
                  </a:cubicBezTo>
                </a:path>
              </a:pathLst>
            </a:custGeom>
            <a:noFill/>
            <a:ln w="28575">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47BE6913-7732-4501-8288-3FBDC2F2A584}"/>
                </a:ext>
              </a:extLst>
            </p:cNvPr>
            <p:cNvSpPr/>
            <p:nvPr/>
          </p:nvSpPr>
          <p:spPr>
            <a:xfrm>
              <a:off x="5767737" y="2409310"/>
              <a:ext cx="1804257" cy="710243"/>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a:extLst>
                <a:ext uri="{FF2B5EF4-FFF2-40B4-BE49-F238E27FC236}">
                  <a16:creationId xmlns:a16="http://schemas.microsoft.com/office/drawing/2014/main" id="{660C38E9-5BCD-4479-96EB-9F89CCCD83CC}"/>
                </a:ext>
              </a:extLst>
            </p:cNvPr>
            <p:cNvSpPr txBox="1"/>
            <p:nvPr/>
          </p:nvSpPr>
          <p:spPr>
            <a:xfrm>
              <a:off x="5790391" y="2659990"/>
              <a:ext cx="762359" cy="430887"/>
            </a:xfrm>
            <a:prstGeom prst="rect">
              <a:avLst/>
            </a:prstGeom>
            <a:solidFill>
              <a:schemeClr val="accent6">
                <a:lumMod val="75000"/>
              </a:schemeClr>
            </a:solidFill>
          </p:spPr>
          <p:txBody>
            <a:bodyPr wrap="square" rtlCol="0">
              <a:spAutoFit/>
            </a:bodyPr>
            <a:lstStyle/>
            <a:p>
              <a:pPr algn="ctr"/>
              <a:r>
                <a:rPr lang="en-US" altLang="zh-CN" sz="1100" dirty="0">
                  <a:solidFill>
                    <a:schemeClr val="bg1"/>
                  </a:solidFill>
                </a:rPr>
                <a:t>&lt;china,2&gt; </a:t>
              </a:r>
            </a:p>
            <a:p>
              <a:pPr algn="ctr"/>
              <a:r>
                <a:rPr lang="en-US" altLang="zh-CN" sz="1100" dirty="0">
                  <a:solidFill>
                    <a:schemeClr val="bg1"/>
                  </a:solidFill>
                </a:rPr>
                <a:t>&lt;china,1&gt;</a:t>
              </a:r>
              <a:endParaRPr lang="zh-CN" altLang="en-US" sz="1100" dirty="0">
                <a:solidFill>
                  <a:schemeClr val="bg1"/>
                </a:solidFill>
              </a:endParaRPr>
            </a:p>
          </p:txBody>
        </p:sp>
        <p:sp>
          <p:nvSpPr>
            <p:cNvPr id="111" name="文本框 110">
              <a:extLst>
                <a:ext uri="{FF2B5EF4-FFF2-40B4-BE49-F238E27FC236}">
                  <a16:creationId xmlns:a16="http://schemas.microsoft.com/office/drawing/2014/main" id="{3E0CF280-B8ED-4112-8AE2-EFB7838A6A90}"/>
                </a:ext>
              </a:extLst>
            </p:cNvPr>
            <p:cNvSpPr txBox="1"/>
            <p:nvPr/>
          </p:nvSpPr>
          <p:spPr>
            <a:xfrm>
              <a:off x="5877469" y="2372283"/>
              <a:ext cx="1726459" cy="307777"/>
            </a:xfrm>
            <a:prstGeom prst="rect">
              <a:avLst/>
            </a:prstGeom>
            <a:noFill/>
          </p:spPr>
          <p:txBody>
            <a:bodyPr wrap="square" rtlCol="0">
              <a:spAutoFit/>
            </a:bodyPr>
            <a:lstStyle/>
            <a:p>
              <a:r>
                <a:rPr lang="zh-CN" altLang="en-US" sz="1400" dirty="0">
                  <a:solidFill>
                    <a:schemeClr val="tx1">
                      <a:lumMod val="75000"/>
                      <a:lumOff val="25000"/>
                    </a:schemeClr>
                  </a:solidFill>
                </a:rPr>
                <a:t>汇总到</a:t>
              </a:r>
              <a:r>
                <a:rPr lang="en-US" altLang="zh-CN" sz="1400" dirty="0">
                  <a:solidFill>
                    <a:schemeClr val="tx1">
                      <a:lumMod val="75000"/>
                      <a:lumOff val="25000"/>
                    </a:schemeClr>
                  </a:solidFill>
                </a:rPr>
                <a:t>cSlave0</a:t>
              </a:r>
              <a:r>
                <a:rPr lang="zh-CN" altLang="en-US" sz="1400" dirty="0">
                  <a:solidFill>
                    <a:schemeClr val="tx1">
                      <a:lumMod val="75000"/>
                      <a:lumOff val="25000"/>
                    </a:schemeClr>
                  </a:solidFill>
                </a:rPr>
                <a:t>合并</a:t>
              </a:r>
            </a:p>
          </p:txBody>
        </p:sp>
        <p:sp>
          <p:nvSpPr>
            <p:cNvPr id="112" name="左大括号 111">
              <a:extLst>
                <a:ext uri="{FF2B5EF4-FFF2-40B4-BE49-F238E27FC236}">
                  <a16:creationId xmlns:a16="http://schemas.microsoft.com/office/drawing/2014/main" id="{BCF92FBC-ABFA-4C3C-8E4E-6A5D66B9F815}"/>
                </a:ext>
              </a:extLst>
            </p:cNvPr>
            <p:cNvSpPr/>
            <p:nvPr/>
          </p:nvSpPr>
          <p:spPr>
            <a:xfrm rot="16200000">
              <a:off x="6571233" y="3368002"/>
              <a:ext cx="197264" cy="1804257"/>
            </a:xfrm>
            <a:prstGeom prst="leftBrace">
              <a:avLst>
                <a:gd name="adj1" fmla="val 40522"/>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文本框 112">
              <a:extLst>
                <a:ext uri="{FF2B5EF4-FFF2-40B4-BE49-F238E27FC236}">
                  <a16:creationId xmlns:a16="http://schemas.microsoft.com/office/drawing/2014/main" id="{61FBD836-330B-4FC0-A00E-823675029FB7}"/>
                </a:ext>
              </a:extLst>
            </p:cNvPr>
            <p:cNvSpPr txBox="1"/>
            <p:nvPr/>
          </p:nvSpPr>
          <p:spPr>
            <a:xfrm>
              <a:off x="6280547" y="4359508"/>
              <a:ext cx="800219" cy="276999"/>
            </a:xfrm>
            <a:prstGeom prst="rect">
              <a:avLst/>
            </a:prstGeom>
            <a:noFill/>
          </p:spPr>
          <p:txBody>
            <a:bodyPr wrap="none" rtlCol="0">
              <a:spAutoFit/>
            </a:bodyPr>
            <a:lstStyle/>
            <a:p>
              <a:r>
                <a:rPr lang="zh-CN" altLang="en-US" sz="1200" dirty="0">
                  <a:solidFill>
                    <a:schemeClr val="tx1">
                      <a:lumMod val="75000"/>
                      <a:lumOff val="25000"/>
                    </a:schemeClr>
                  </a:solidFill>
                </a:rPr>
                <a:t>本地计算</a:t>
              </a:r>
            </a:p>
          </p:txBody>
        </p:sp>
        <p:sp>
          <p:nvSpPr>
            <p:cNvPr id="114" name="文本框 113">
              <a:extLst>
                <a:ext uri="{FF2B5EF4-FFF2-40B4-BE49-F238E27FC236}">
                  <a16:creationId xmlns:a16="http://schemas.microsoft.com/office/drawing/2014/main" id="{4F79C2B7-9EA2-4C00-88F0-EE1BEEAFB5CD}"/>
                </a:ext>
              </a:extLst>
            </p:cNvPr>
            <p:cNvSpPr txBox="1"/>
            <p:nvPr/>
          </p:nvSpPr>
          <p:spPr>
            <a:xfrm>
              <a:off x="6808565" y="2743713"/>
              <a:ext cx="742950" cy="261610"/>
            </a:xfrm>
            <a:prstGeom prst="rect">
              <a:avLst/>
            </a:prstGeom>
            <a:solidFill>
              <a:schemeClr val="accent6">
                <a:lumMod val="75000"/>
              </a:schemeClr>
            </a:solidFill>
          </p:spPr>
          <p:txBody>
            <a:bodyPr wrap="square" rtlCol="0">
              <a:spAutoFit/>
            </a:bodyPr>
            <a:lstStyle/>
            <a:p>
              <a:pPr algn="ctr"/>
              <a:r>
                <a:rPr lang="en-US" altLang="zh-CN" sz="1100" dirty="0">
                  <a:solidFill>
                    <a:schemeClr val="bg1"/>
                  </a:solidFill>
                </a:rPr>
                <a:t>&lt;china,3&gt;</a:t>
              </a:r>
              <a:endParaRPr lang="zh-CN" altLang="en-US" sz="1100" dirty="0">
                <a:solidFill>
                  <a:schemeClr val="bg1"/>
                </a:solidFill>
              </a:endParaRPr>
            </a:p>
          </p:txBody>
        </p:sp>
        <p:cxnSp>
          <p:nvCxnSpPr>
            <p:cNvPr id="115" name="直接箭头连接符 114">
              <a:extLst>
                <a:ext uri="{FF2B5EF4-FFF2-40B4-BE49-F238E27FC236}">
                  <a16:creationId xmlns:a16="http://schemas.microsoft.com/office/drawing/2014/main" id="{EB73851A-D20B-44CF-A079-2223D591D9E3}"/>
                </a:ext>
              </a:extLst>
            </p:cNvPr>
            <p:cNvCxnSpPr>
              <a:stCxn id="110" idx="3"/>
              <a:endCxn id="114" idx="1"/>
            </p:cNvCxnSpPr>
            <p:nvPr/>
          </p:nvCxnSpPr>
          <p:spPr>
            <a:xfrm flipV="1">
              <a:off x="6552750" y="2874518"/>
              <a:ext cx="255815" cy="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6" name="矩形 115">
              <a:extLst>
                <a:ext uri="{FF2B5EF4-FFF2-40B4-BE49-F238E27FC236}">
                  <a16:creationId xmlns:a16="http://schemas.microsoft.com/office/drawing/2014/main" id="{7135A91D-61FF-422E-97EB-7D1FA3AA358B}"/>
                </a:ext>
              </a:extLst>
            </p:cNvPr>
            <p:cNvSpPr/>
            <p:nvPr/>
          </p:nvSpPr>
          <p:spPr>
            <a:xfrm>
              <a:off x="5767737" y="3377360"/>
              <a:ext cx="1804257" cy="710243"/>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a:extLst>
                <a:ext uri="{FF2B5EF4-FFF2-40B4-BE49-F238E27FC236}">
                  <a16:creationId xmlns:a16="http://schemas.microsoft.com/office/drawing/2014/main" id="{3BF123D2-E906-4622-B188-42556C42C258}"/>
                </a:ext>
              </a:extLst>
            </p:cNvPr>
            <p:cNvSpPr txBox="1"/>
            <p:nvPr/>
          </p:nvSpPr>
          <p:spPr>
            <a:xfrm>
              <a:off x="5790391" y="3628040"/>
              <a:ext cx="762359" cy="430887"/>
            </a:xfrm>
            <a:prstGeom prst="rect">
              <a:avLst/>
            </a:prstGeom>
            <a:solidFill>
              <a:schemeClr val="accent6">
                <a:lumMod val="75000"/>
              </a:schemeClr>
            </a:solidFill>
          </p:spPr>
          <p:txBody>
            <a:bodyPr wrap="square" rtlCol="0">
              <a:spAutoFit/>
            </a:bodyPr>
            <a:lstStyle/>
            <a:p>
              <a:pPr algn="ctr"/>
              <a:r>
                <a:rPr lang="en-US" altLang="zh-CN" sz="1100" dirty="0">
                  <a:solidFill>
                    <a:schemeClr val="bg1"/>
                  </a:solidFill>
                </a:rPr>
                <a:t>&lt;cstor,1&gt; </a:t>
              </a:r>
            </a:p>
            <a:p>
              <a:pPr algn="ctr"/>
              <a:r>
                <a:rPr lang="en-US" altLang="zh-CN" sz="1100" dirty="0">
                  <a:solidFill>
                    <a:schemeClr val="bg1"/>
                  </a:solidFill>
                </a:rPr>
                <a:t>&lt;cstor,2&gt;</a:t>
              </a:r>
              <a:endParaRPr lang="zh-CN" altLang="en-US" sz="1100" dirty="0">
                <a:solidFill>
                  <a:schemeClr val="bg1"/>
                </a:solidFill>
              </a:endParaRPr>
            </a:p>
          </p:txBody>
        </p:sp>
        <p:sp>
          <p:nvSpPr>
            <p:cNvPr id="118" name="文本框 117">
              <a:extLst>
                <a:ext uri="{FF2B5EF4-FFF2-40B4-BE49-F238E27FC236}">
                  <a16:creationId xmlns:a16="http://schemas.microsoft.com/office/drawing/2014/main" id="{2AD4922B-5B1A-4E86-931C-EC50C5055210}"/>
                </a:ext>
              </a:extLst>
            </p:cNvPr>
            <p:cNvSpPr txBox="1"/>
            <p:nvPr/>
          </p:nvSpPr>
          <p:spPr>
            <a:xfrm>
              <a:off x="5877469" y="3340333"/>
              <a:ext cx="1726459" cy="307777"/>
            </a:xfrm>
            <a:prstGeom prst="rect">
              <a:avLst/>
            </a:prstGeom>
            <a:noFill/>
          </p:spPr>
          <p:txBody>
            <a:bodyPr wrap="square" rtlCol="0">
              <a:spAutoFit/>
            </a:bodyPr>
            <a:lstStyle/>
            <a:p>
              <a:r>
                <a:rPr lang="zh-CN" altLang="en-US" sz="1400" dirty="0">
                  <a:solidFill>
                    <a:schemeClr val="tx1">
                      <a:lumMod val="75000"/>
                      <a:lumOff val="25000"/>
                    </a:schemeClr>
                  </a:solidFill>
                </a:rPr>
                <a:t>汇总到</a:t>
              </a:r>
              <a:r>
                <a:rPr lang="en-US" altLang="zh-CN" sz="1400" dirty="0">
                  <a:solidFill>
                    <a:schemeClr val="tx1">
                      <a:lumMod val="75000"/>
                      <a:lumOff val="25000"/>
                    </a:schemeClr>
                  </a:solidFill>
                </a:rPr>
                <a:t>cSlave0</a:t>
              </a:r>
              <a:r>
                <a:rPr lang="zh-CN" altLang="en-US" sz="1400" dirty="0">
                  <a:solidFill>
                    <a:schemeClr val="tx1">
                      <a:lumMod val="75000"/>
                      <a:lumOff val="25000"/>
                    </a:schemeClr>
                  </a:solidFill>
                </a:rPr>
                <a:t>合并</a:t>
              </a:r>
            </a:p>
          </p:txBody>
        </p:sp>
        <p:sp>
          <p:nvSpPr>
            <p:cNvPr id="119" name="文本框 118">
              <a:extLst>
                <a:ext uri="{FF2B5EF4-FFF2-40B4-BE49-F238E27FC236}">
                  <a16:creationId xmlns:a16="http://schemas.microsoft.com/office/drawing/2014/main" id="{595CA423-EF53-4BE0-8CFC-9CFB83F94BB9}"/>
                </a:ext>
              </a:extLst>
            </p:cNvPr>
            <p:cNvSpPr txBox="1"/>
            <p:nvPr/>
          </p:nvSpPr>
          <p:spPr>
            <a:xfrm>
              <a:off x="6808565" y="3711763"/>
              <a:ext cx="742950" cy="261610"/>
            </a:xfrm>
            <a:prstGeom prst="rect">
              <a:avLst/>
            </a:prstGeom>
            <a:solidFill>
              <a:schemeClr val="accent6">
                <a:lumMod val="75000"/>
              </a:schemeClr>
            </a:solidFill>
          </p:spPr>
          <p:txBody>
            <a:bodyPr wrap="square" rtlCol="0">
              <a:spAutoFit/>
            </a:bodyPr>
            <a:lstStyle/>
            <a:p>
              <a:pPr algn="ctr"/>
              <a:r>
                <a:rPr lang="en-US" altLang="zh-CN" sz="1100" dirty="0">
                  <a:solidFill>
                    <a:schemeClr val="bg1"/>
                  </a:solidFill>
                </a:rPr>
                <a:t>&lt;cstor,3&gt;</a:t>
              </a:r>
              <a:endParaRPr lang="zh-CN" altLang="en-US" sz="1100" dirty="0">
                <a:solidFill>
                  <a:schemeClr val="bg1"/>
                </a:solidFill>
              </a:endParaRPr>
            </a:p>
          </p:txBody>
        </p:sp>
        <p:cxnSp>
          <p:nvCxnSpPr>
            <p:cNvPr id="120" name="直接箭头连接符 119">
              <a:extLst>
                <a:ext uri="{FF2B5EF4-FFF2-40B4-BE49-F238E27FC236}">
                  <a16:creationId xmlns:a16="http://schemas.microsoft.com/office/drawing/2014/main" id="{19BE360B-033B-42CB-9FEC-C5D5553B0181}"/>
                </a:ext>
              </a:extLst>
            </p:cNvPr>
            <p:cNvCxnSpPr>
              <a:stCxn id="117" idx="3"/>
              <a:endCxn id="119" idx="1"/>
            </p:cNvCxnSpPr>
            <p:nvPr/>
          </p:nvCxnSpPr>
          <p:spPr>
            <a:xfrm flipV="1">
              <a:off x="6552750" y="3842568"/>
              <a:ext cx="255815" cy="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左大括号 120">
              <a:extLst>
                <a:ext uri="{FF2B5EF4-FFF2-40B4-BE49-F238E27FC236}">
                  <a16:creationId xmlns:a16="http://schemas.microsoft.com/office/drawing/2014/main" id="{47B98DB4-B246-4D62-BA6C-633660139500}"/>
                </a:ext>
              </a:extLst>
            </p:cNvPr>
            <p:cNvSpPr/>
            <p:nvPr/>
          </p:nvSpPr>
          <p:spPr>
            <a:xfrm rot="16200000">
              <a:off x="5359884" y="3974724"/>
              <a:ext cx="197264" cy="595741"/>
            </a:xfrm>
            <a:prstGeom prst="leftBrace">
              <a:avLst>
                <a:gd name="adj1" fmla="val 40522"/>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文本框 121">
              <a:extLst>
                <a:ext uri="{FF2B5EF4-FFF2-40B4-BE49-F238E27FC236}">
                  <a16:creationId xmlns:a16="http://schemas.microsoft.com/office/drawing/2014/main" id="{1DCA0C25-0A47-49DE-A833-FDD24020A21C}"/>
                </a:ext>
              </a:extLst>
            </p:cNvPr>
            <p:cNvSpPr txBox="1"/>
            <p:nvPr/>
          </p:nvSpPr>
          <p:spPr>
            <a:xfrm>
              <a:off x="5218102" y="4336931"/>
              <a:ext cx="495617" cy="276999"/>
            </a:xfrm>
            <a:prstGeom prst="rect">
              <a:avLst/>
            </a:prstGeom>
            <a:noFill/>
          </p:spPr>
          <p:txBody>
            <a:bodyPr wrap="square" rtlCol="0">
              <a:spAutoFit/>
            </a:bodyPr>
            <a:lstStyle/>
            <a:p>
              <a:r>
                <a:rPr lang="zh-CN" altLang="en-US" sz="1200" dirty="0">
                  <a:solidFill>
                    <a:schemeClr val="tx1">
                      <a:lumMod val="75000"/>
                      <a:lumOff val="25000"/>
                    </a:schemeClr>
                  </a:solidFill>
                </a:rPr>
                <a:t>洗牌</a:t>
              </a:r>
            </a:p>
          </p:txBody>
        </p:sp>
        <p:sp>
          <p:nvSpPr>
            <p:cNvPr id="123" name="矩形 122">
              <a:extLst>
                <a:ext uri="{FF2B5EF4-FFF2-40B4-BE49-F238E27FC236}">
                  <a16:creationId xmlns:a16="http://schemas.microsoft.com/office/drawing/2014/main" id="{EB85267D-61D7-421C-B0B3-9FA7F01D43AB}"/>
                </a:ext>
              </a:extLst>
            </p:cNvPr>
            <p:cNvSpPr/>
            <p:nvPr/>
          </p:nvSpPr>
          <p:spPr>
            <a:xfrm>
              <a:off x="3640947" y="2329688"/>
              <a:ext cx="4017154" cy="84727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029C67E0-D4B0-4596-A501-365CEF7D5788}"/>
                </a:ext>
              </a:extLst>
            </p:cNvPr>
            <p:cNvSpPr/>
            <p:nvPr/>
          </p:nvSpPr>
          <p:spPr>
            <a:xfrm>
              <a:off x="3640947" y="3307767"/>
              <a:ext cx="4017154" cy="8332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5" name="直接箭头连接符 124">
              <a:extLst>
                <a:ext uri="{FF2B5EF4-FFF2-40B4-BE49-F238E27FC236}">
                  <a16:creationId xmlns:a16="http://schemas.microsoft.com/office/drawing/2014/main" id="{4F416E44-7F0B-426C-88AE-81C05DBA969A}"/>
                </a:ext>
              </a:extLst>
            </p:cNvPr>
            <p:cNvCxnSpPr>
              <a:stCxn id="92" idx="3"/>
              <a:endCxn id="110" idx="1"/>
            </p:cNvCxnSpPr>
            <p:nvPr/>
          </p:nvCxnSpPr>
          <p:spPr>
            <a:xfrm flipV="1">
              <a:off x="5140447" y="2875434"/>
              <a:ext cx="649944" cy="108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C5653F6A-361E-4F02-8CED-49B4254AC090}"/>
                </a:ext>
              </a:extLst>
            </p:cNvPr>
            <p:cNvCxnSpPr>
              <a:stCxn id="92" idx="3"/>
              <a:endCxn id="117" idx="1"/>
            </p:cNvCxnSpPr>
            <p:nvPr/>
          </p:nvCxnSpPr>
          <p:spPr>
            <a:xfrm>
              <a:off x="5140447" y="2984370"/>
              <a:ext cx="649944" cy="859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9FAD0B7C-E9E2-40E3-AC85-352E14A56216}"/>
                </a:ext>
              </a:extLst>
            </p:cNvPr>
            <p:cNvCxnSpPr>
              <a:stCxn id="99" idx="3"/>
              <a:endCxn id="110" idx="1"/>
            </p:cNvCxnSpPr>
            <p:nvPr/>
          </p:nvCxnSpPr>
          <p:spPr>
            <a:xfrm flipV="1">
              <a:off x="5146893" y="2875434"/>
              <a:ext cx="643498" cy="869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5475AAEC-10F0-497C-AC6A-BF2052BB47FC}"/>
                </a:ext>
              </a:extLst>
            </p:cNvPr>
            <p:cNvCxnSpPr>
              <a:stCxn id="99" idx="3"/>
              <a:endCxn id="117" idx="1"/>
            </p:cNvCxnSpPr>
            <p:nvPr/>
          </p:nvCxnSpPr>
          <p:spPr>
            <a:xfrm>
              <a:off x="5146893" y="3745154"/>
              <a:ext cx="643498" cy="9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B724A93F-2840-4EF7-B683-D45C37BEA2D0}"/>
                </a:ext>
              </a:extLst>
            </p:cNvPr>
            <p:cNvSpPr txBox="1"/>
            <p:nvPr/>
          </p:nvSpPr>
          <p:spPr>
            <a:xfrm>
              <a:off x="4180255" y="4655537"/>
              <a:ext cx="614271" cy="369332"/>
            </a:xfrm>
            <a:prstGeom prst="rect">
              <a:avLst/>
            </a:prstGeom>
            <a:solidFill>
              <a:srgbClr val="FF0000"/>
            </a:solidFill>
          </p:spPr>
          <p:txBody>
            <a:bodyPr wrap="none" rtlCol="0">
              <a:spAutoFit/>
            </a:bodyPr>
            <a:lstStyle/>
            <a:p>
              <a:r>
                <a:rPr lang="en-US" altLang="zh-CN" dirty="0">
                  <a:solidFill>
                    <a:schemeClr val="bg1"/>
                  </a:solidFill>
                </a:rPr>
                <a:t>Map</a:t>
              </a:r>
              <a:endParaRPr lang="zh-CN" altLang="en-US" dirty="0">
                <a:solidFill>
                  <a:schemeClr val="bg1"/>
                </a:solidFill>
              </a:endParaRPr>
            </a:p>
          </p:txBody>
        </p:sp>
        <p:sp>
          <p:nvSpPr>
            <p:cNvPr id="130" name="文本框 129">
              <a:extLst>
                <a:ext uri="{FF2B5EF4-FFF2-40B4-BE49-F238E27FC236}">
                  <a16:creationId xmlns:a16="http://schemas.microsoft.com/office/drawing/2014/main" id="{AEE2686A-46E9-4C4C-897C-A8F636547E17}"/>
                </a:ext>
              </a:extLst>
            </p:cNvPr>
            <p:cNvSpPr txBox="1"/>
            <p:nvPr/>
          </p:nvSpPr>
          <p:spPr>
            <a:xfrm>
              <a:off x="5044791" y="4658803"/>
              <a:ext cx="841256" cy="369332"/>
            </a:xfrm>
            <a:prstGeom prst="rect">
              <a:avLst/>
            </a:prstGeom>
            <a:solidFill>
              <a:srgbClr val="FF0000"/>
            </a:solidFill>
          </p:spPr>
          <p:txBody>
            <a:bodyPr wrap="none" rtlCol="0">
              <a:spAutoFit/>
            </a:bodyPr>
            <a:lstStyle/>
            <a:p>
              <a:r>
                <a:rPr lang="en-US" altLang="zh-CN" dirty="0">
                  <a:solidFill>
                    <a:schemeClr val="bg1"/>
                  </a:solidFill>
                </a:rPr>
                <a:t>Shuffle</a:t>
              </a:r>
              <a:endParaRPr lang="zh-CN" altLang="en-US" dirty="0">
                <a:solidFill>
                  <a:schemeClr val="bg1"/>
                </a:solidFill>
              </a:endParaRPr>
            </a:p>
          </p:txBody>
        </p:sp>
        <p:sp>
          <p:nvSpPr>
            <p:cNvPr id="131" name="文本框 130">
              <a:extLst>
                <a:ext uri="{FF2B5EF4-FFF2-40B4-BE49-F238E27FC236}">
                  <a16:creationId xmlns:a16="http://schemas.microsoft.com/office/drawing/2014/main" id="{EFFD76BF-1966-43B1-976A-A9067D53C093}"/>
                </a:ext>
              </a:extLst>
            </p:cNvPr>
            <p:cNvSpPr txBox="1"/>
            <p:nvPr/>
          </p:nvSpPr>
          <p:spPr>
            <a:xfrm>
              <a:off x="6280547" y="4655537"/>
              <a:ext cx="877933" cy="369332"/>
            </a:xfrm>
            <a:prstGeom prst="rect">
              <a:avLst/>
            </a:prstGeom>
            <a:solidFill>
              <a:srgbClr val="FF0000"/>
            </a:solidFill>
          </p:spPr>
          <p:txBody>
            <a:bodyPr wrap="none" rtlCol="0">
              <a:spAutoFit/>
            </a:bodyPr>
            <a:lstStyle/>
            <a:p>
              <a:r>
                <a:rPr lang="en-US" altLang="zh-CN" dirty="0">
                  <a:solidFill>
                    <a:schemeClr val="bg1"/>
                  </a:solidFill>
                </a:rPr>
                <a:t>Reduce</a:t>
              </a:r>
              <a:endParaRPr lang="zh-CN" altLang="en-US" dirty="0">
                <a:solidFill>
                  <a:schemeClr val="bg1"/>
                </a:solidFill>
              </a:endParaRPr>
            </a:p>
          </p:txBody>
        </p:sp>
      </p:grpSp>
      <p:sp>
        <p:nvSpPr>
          <p:cNvPr id="134" name="文本框 133">
            <a:extLst>
              <a:ext uri="{FF2B5EF4-FFF2-40B4-BE49-F238E27FC236}">
                <a16:creationId xmlns:a16="http://schemas.microsoft.com/office/drawing/2014/main" id="{D405DB15-42E9-45F0-AE8F-D2F1C1439CAD}"/>
              </a:ext>
            </a:extLst>
          </p:cNvPr>
          <p:cNvSpPr txBox="1"/>
          <p:nvPr/>
        </p:nvSpPr>
        <p:spPr>
          <a:xfrm>
            <a:off x="3096840" y="6458085"/>
            <a:ext cx="1592103" cy="369332"/>
          </a:xfrm>
          <a:prstGeom prst="rect">
            <a:avLst/>
          </a:prstGeom>
          <a:solidFill>
            <a:schemeClr val="accent4">
              <a:lumMod val="40000"/>
              <a:lumOff val="60000"/>
            </a:schemeClr>
          </a:solidFill>
        </p:spPr>
        <p:txBody>
          <a:bodyPr wrap="none" rtlCol="0">
            <a:spAutoFit/>
          </a:bodyPr>
          <a:lstStyle/>
          <a:p>
            <a:r>
              <a:rPr lang="zh-CN" altLang="en-US" b="1" dirty="0">
                <a:solidFill>
                  <a:srgbClr val="7030A0"/>
                </a:solidFill>
              </a:rPr>
              <a:t>可以独立存在</a:t>
            </a:r>
          </a:p>
        </p:txBody>
      </p:sp>
      <p:cxnSp>
        <p:nvCxnSpPr>
          <p:cNvPr id="135" name="直接箭头连接符 134">
            <a:extLst>
              <a:ext uri="{FF2B5EF4-FFF2-40B4-BE49-F238E27FC236}">
                <a16:creationId xmlns:a16="http://schemas.microsoft.com/office/drawing/2014/main" id="{8244BF43-F95A-4887-8F35-990CA8EF09D2}"/>
              </a:ext>
            </a:extLst>
          </p:cNvPr>
          <p:cNvCxnSpPr>
            <a:cxnSpLocks/>
            <a:stCxn id="134" idx="0"/>
            <a:endCxn id="133" idx="2"/>
          </p:cNvCxnSpPr>
          <p:nvPr/>
        </p:nvCxnSpPr>
        <p:spPr>
          <a:xfrm flipV="1">
            <a:off x="3892892" y="6267469"/>
            <a:ext cx="1158379" cy="19061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6" name="直接箭头连接符 135">
            <a:extLst>
              <a:ext uri="{FF2B5EF4-FFF2-40B4-BE49-F238E27FC236}">
                <a16:creationId xmlns:a16="http://schemas.microsoft.com/office/drawing/2014/main" id="{930CC42E-3490-46C0-BB18-D9BE62677C0A}"/>
              </a:ext>
            </a:extLst>
          </p:cNvPr>
          <p:cNvCxnSpPr>
            <a:cxnSpLocks/>
            <a:stCxn id="134" idx="0"/>
            <a:endCxn id="132" idx="2"/>
          </p:cNvCxnSpPr>
          <p:nvPr/>
        </p:nvCxnSpPr>
        <p:spPr>
          <a:xfrm flipH="1" flipV="1">
            <a:off x="2748312" y="6267469"/>
            <a:ext cx="1144580" cy="19061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 name="内容占位符 2"/>
          <p:cNvSpPr>
            <a:spLocks noGrp="1"/>
          </p:cNvSpPr>
          <p:nvPr>
            <p:ph idx="1"/>
          </p:nvPr>
        </p:nvSpPr>
        <p:spPr>
          <a:xfrm>
            <a:off x="420456" y="1188137"/>
            <a:ext cx="8301514" cy="5597673"/>
          </a:xfrm>
        </p:spPr>
        <p:txBody>
          <a:bodyPr>
            <a:normAutofit/>
          </a:bodyPr>
          <a:lstStyle/>
          <a:p>
            <a:pPr>
              <a:lnSpc>
                <a:spcPts val="2160"/>
              </a:lnSpc>
            </a:pPr>
            <a:r>
              <a:rPr lang="zh-CN" altLang="en-US" sz="1400" dirty="0"/>
              <a:t>分布式计算</a:t>
            </a:r>
            <a:r>
              <a:rPr lang="en-US" altLang="zh-CN" sz="1400" dirty="0"/>
              <a:t>——Hadoop MapReduce</a:t>
            </a:r>
            <a:r>
              <a:rPr lang="zh-CN" altLang="en-US" sz="1400" dirty="0"/>
              <a:t>框架 大致 如下：</a:t>
            </a: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r>
              <a:rPr lang="zh-CN" altLang="en-US" sz="1400" dirty="0"/>
              <a:t>冗余存储与冗余计算</a:t>
            </a:r>
          </a:p>
          <a:p>
            <a:pPr lvl="1">
              <a:lnSpc>
                <a:spcPts val="2160"/>
              </a:lnSpc>
            </a:pPr>
            <a:r>
              <a:rPr lang="zh-CN" altLang="en-US" sz="1287" dirty="0"/>
              <a:t>解决可靠性问题</a:t>
            </a:r>
            <a:r>
              <a:rPr lang="en-US" altLang="zh-CN" sz="1287" dirty="0"/>
              <a:t>——</a:t>
            </a:r>
            <a:r>
              <a:rPr lang="zh-CN" altLang="en-US" sz="1287" dirty="0"/>
              <a:t>不单纯靠额外增加设备的备份</a:t>
            </a:r>
          </a:p>
          <a:p>
            <a:pPr lvl="1">
              <a:lnSpc>
                <a:spcPts val="2160"/>
              </a:lnSpc>
            </a:pPr>
            <a:r>
              <a:rPr lang="zh-CN" altLang="en-US" sz="1287" dirty="0"/>
              <a:t>将每台机器上存储的数据同时存于集群中的另一台机器上</a:t>
            </a:r>
          </a:p>
          <a:p>
            <a:pPr lvl="1">
              <a:lnSpc>
                <a:spcPts val="2160"/>
              </a:lnSpc>
            </a:pPr>
            <a:r>
              <a:rPr lang="zh-CN" altLang="en-US" sz="1287" dirty="0"/>
              <a:t>将每台机器上数据的计算也同时在冗余数据的机器上计算</a:t>
            </a:r>
          </a:p>
          <a:p>
            <a:pPr lvl="2">
              <a:lnSpc>
                <a:spcPts val="2160"/>
              </a:lnSpc>
            </a:pPr>
            <a:r>
              <a:rPr lang="en-US" altLang="zh-CN" sz="1287" dirty="0"/>
              <a:t>CMaster0</a:t>
            </a:r>
            <a:r>
              <a:rPr lang="zh-CN" altLang="en-US" sz="1287" dirty="0"/>
              <a:t>明确知道每一份数据都存储在多个地方</a:t>
            </a:r>
          </a:p>
          <a:p>
            <a:pPr lvl="2">
              <a:lnSpc>
                <a:spcPts val="2160"/>
              </a:lnSpc>
            </a:pPr>
            <a:r>
              <a:rPr lang="en-US" altLang="zh-CN" sz="1287" dirty="0"/>
              <a:t>CMaster1</a:t>
            </a:r>
            <a:r>
              <a:rPr lang="zh-CN" altLang="en-US" sz="1287" dirty="0"/>
              <a:t>会要求存有待计算数据的机器都参与计算，并选择先结束的机器计算结果</a:t>
            </a:r>
          </a:p>
          <a:p>
            <a:pPr lvl="1">
              <a:lnSpc>
                <a:spcPts val="2160"/>
              </a:lnSpc>
            </a:pPr>
            <a:r>
              <a:rPr lang="zh-CN" altLang="en-US" sz="1287" dirty="0"/>
              <a:t>冗余存储不仅提高了分布式存储的可靠性，也提高了分布式计算的可靠性</a:t>
            </a:r>
          </a:p>
          <a:p>
            <a:pPr>
              <a:lnSpc>
                <a:spcPts val="2160"/>
              </a:lnSpc>
            </a:pPr>
            <a:endParaRPr lang="en-US" altLang="zh-CN" sz="1400" dirty="0"/>
          </a:p>
        </p:txBody>
      </p:sp>
    </p:spTree>
    <p:extLst>
      <p:ext uri="{BB962C8B-B14F-4D97-AF65-F5344CB8AC3E}">
        <p14:creationId xmlns:p14="http://schemas.microsoft.com/office/powerpoint/2010/main" val="359111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分布式计算、存储和资源管理系统</a:t>
            </a:r>
            <a:r>
              <a:rPr lang="en-US" altLang="zh-CN" sz="2700" dirty="0"/>
              <a:t>—Hadoop 2.0</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18</a:t>
            </a:fld>
            <a:endParaRPr lang="zh-CN" altLang="en-US"/>
          </a:p>
        </p:txBody>
      </p:sp>
      <p:sp>
        <p:nvSpPr>
          <p:cNvPr id="3" name="内容占位符 2"/>
          <p:cNvSpPr>
            <a:spLocks noGrp="1"/>
          </p:cNvSpPr>
          <p:nvPr>
            <p:ph idx="1"/>
          </p:nvPr>
        </p:nvSpPr>
        <p:spPr>
          <a:xfrm>
            <a:off x="420456" y="1188138"/>
            <a:ext cx="8301514" cy="5382556"/>
          </a:xfrm>
        </p:spPr>
        <p:txBody>
          <a:bodyPr>
            <a:normAutofit/>
          </a:bodyPr>
          <a:lstStyle/>
          <a:p>
            <a:pPr>
              <a:lnSpc>
                <a:spcPts val="2160"/>
              </a:lnSpc>
            </a:pPr>
            <a:r>
              <a:rPr lang="zh-CN" altLang="en-US" sz="1400" dirty="0"/>
              <a:t>资源管理</a:t>
            </a:r>
            <a:r>
              <a:rPr lang="en-US" altLang="zh-CN" sz="1400" dirty="0"/>
              <a:t>——Yarn</a:t>
            </a:r>
            <a:r>
              <a:rPr lang="zh-CN" altLang="en-US" sz="1400" dirty="0"/>
              <a:t>：管理计算机资源、提供用户和程序访问系统资源的</a:t>
            </a:r>
            <a:r>
              <a:rPr lang="en-US" altLang="zh-CN" sz="1400" dirty="0"/>
              <a:t>API</a:t>
            </a:r>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r>
              <a:rPr lang="zh-CN" altLang="en-US" sz="1400" dirty="0"/>
              <a:t>任务调度策略是</a:t>
            </a:r>
            <a:r>
              <a:rPr lang="en-US" altLang="zh-CN" sz="1400" dirty="0"/>
              <a:t>Yarn</a:t>
            </a:r>
            <a:r>
              <a:rPr lang="zh-CN" altLang="en-US" sz="1400" dirty="0"/>
              <a:t>的核心问题，</a:t>
            </a:r>
            <a:r>
              <a:rPr lang="en-US" altLang="zh-CN" sz="1400" dirty="0" err="1"/>
              <a:t>ResourceManager</a:t>
            </a:r>
            <a:r>
              <a:rPr lang="zh-CN" altLang="en-US" sz="1400" dirty="0"/>
              <a:t>的</a:t>
            </a:r>
            <a:r>
              <a:rPr lang="en-US" altLang="zh-CN" sz="1400" dirty="0"/>
              <a:t>Scheduler</a:t>
            </a:r>
            <a:r>
              <a:rPr lang="zh-CN" altLang="en-US" sz="1400" dirty="0"/>
              <a:t>模块支持插拔，通过配置文件，用户可以个性化指定其调度策略。自带两种策略</a:t>
            </a:r>
          </a:p>
          <a:p>
            <a:pPr lvl="1">
              <a:lnSpc>
                <a:spcPts val="2160"/>
              </a:lnSpc>
            </a:pPr>
            <a:r>
              <a:rPr lang="zh-CN" altLang="en-US" sz="1287" dirty="0"/>
              <a:t>容量调度算法</a:t>
            </a:r>
            <a:r>
              <a:rPr lang="en-US" altLang="zh-CN" sz="1287" dirty="0" err="1"/>
              <a:t>CapacityScheduler</a:t>
            </a:r>
            <a:r>
              <a:rPr lang="zh-CN" altLang="en-US" sz="1287" dirty="0"/>
              <a:t>：按照配置好的资源配比为不同层级的用户分配最大可用资源</a:t>
            </a:r>
          </a:p>
          <a:p>
            <a:pPr lvl="1">
              <a:lnSpc>
                <a:spcPts val="2160"/>
              </a:lnSpc>
            </a:pPr>
            <a:r>
              <a:rPr lang="zh-CN" altLang="en-US" sz="1287" dirty="0"/>
              <a:t>公平调度算法</a:t>
            </a:r>
            <a:r>
              <a:rPr lang="en-US" altLang="zh-CN" sz="1287" dirty="0" err="1"/>
              <a:t>FairScheduler</a:t>
            </a:r>
            <a:r>
              <a:rPr lang="zh-CN" altLang="en-US" sz="1287" dirty="0"/>
              <a:t>：任务公平使用集群资源，短任务在合理时间内完成；长任务不至于永远等待</a:t>
            </a:r>
          </a:p>
          <a:p>
            <a:pPr lvl="1">
              <a:lnSpc>
                <a:spcPts val="2160"/>
              </a:lnSpc>
            </a:pPr>
            <a:endParaRPr lang="en-US" altLang="zh-CN" sz="1287" dirty="0"/>
          </a:p>
        </p:txBody>
      </p:sp>
      <p:grpSp>
        <p:nvGrpSpPr>
          <p:cNvPr id="61" name="组合 60">
            <a:extLst>
              <a:ext uri="{FF2B5EF4-FFF2-40B4-BE49-F238E27FC236}">
                <a16:creationId xmlns:a16="http://schemas.microsoft.com/office/drawing/2014/main" id="{936243F4-C05A-45A3-99E2-E51C88AD41AD}"/>
              </a:ext>
            </a:extLst>
          </p:cNvPr>
          <p:cNvGrpSpPr/>
          <p:nvPr/>
        </p:nvGrpSpPr>
        <p:grpSpPr>
          <a:xfrm>
            <a:off x="429281" y="1683751"/>
            <a:ext cx="4494311" cy="3111847"/>
            <a:chOff x="1004047" y="765175"/>
            <a:chExt cx="7061080" cy="5123785"/>
          </a:xfrm>
        </p:grpSpPr>
        <p:sp>
          <p:nvSpPr>
            <p:cNvPr id="62" name="椭圆 61">
              <a:extLst>
                <a:ext uri="{FF2B5EF4-FFF2-40B4-BE49-F238E27FC236}">
                  <a16:creationId xmlns:a16="http://schemas.microsoft.com/office/drawing/2014/main" id="{B7A64B9F-358B-4CE5-9BA8-F73842C1DAD5}"/>
                </a:ext>
              </a:extLst>
            </p:cNvPr>
            <p:cNvSpPr/>
            <p:nvPr/>
          </p:nvSpPr>
          <p:spPr>
            <a:xfrm>
              <a:off x="1004047" y="2223246"/>
              <a:ext cx="1219199" cy="60063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rPr>
                <a:t>Client</a:t>
              </a:r>
              <a:endParaRPr lang="zh-CN" altLang="en-US" sz="1050">
                <a:solidFill>
                  <a:prstClr val="white"/>
                </a:solidFill>
              </a:endParaRPr>
            </a:p>
          </p:txBody>
        </p:sp>
        <p:sp>
          <p:nvSpPr>
            <p:cNvPr id="63" name="椭圆 62">
              <a:extLst>
                <a:ext uri="{FF2B5EF4-FFF2-40B4-BE49-F238E27FC236}">
                  <a16:creationId xmlns:a16="http://schemas.microsoft.com/office/drawing/2014/main" id="{733B8C86-ED5D-471D-A33F-AF62FFD8CE1D}"/>
                </a:ext>
              </a:extLst>
            </p:cNvPr>
            <p:cNvSpPr/>
            <p:nvPr/>
          </p:nvSpPr>
          <p:spPr>
            <a:xfrm>
              <a:off x="1004047" y="3236257"/>
              <a:ext cx="1219199" cy="60063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rPr>
                <a:t>Client</a:t>
              </a:r>
              <a:endParaRPr lang="zh-CN" altLang="en-US" sz="1050">
                <a:solidFill>
                  <a:prstClr val="white"/>
                </a:solidFill>
              </a:endParaRPr>
            </a:p>
          </p:txBody>
        </p:sp>
        <p:sp>
          <p:nvSpPr>
            <p:cNvPr id="64" name="矩形 63">
              <a:extLst>
                <a:ext uri="{FF2B5EF4-FFF2-40B4-BE49-F238E27FC236}">
                  <a16:creationId xmlns:a16="http://schemas.microsoft.com/office/drawing/2014/main" id="{214BE8C7-235A-4A27-85B4-5E5E8EACF784}"/>
                </a:ext>
              </a:extLst>
            </p:cNvPr>
            <p:cNvSpPr/>
            <p:nvPr/>
          </p:nvSpPr>
          <p:spPr>
            <a:xfrm>
              <a:off x="2608731" y="2348754"/>
              <a:ext cx="1730188" cy="136263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65" name="矩形 64">
              <a:extLst>
                <a:ext uri="{FF2B5EF4-FFF2-40B4-BE49-F238E27FC236}">
                  <a16:creationId xmlns:a16="http://schemas.microsoft.com/office/drawing/2014/main" id="{BE8F4154-FC08-4F24-9F14-C819CE68E84D}"/>
                </a:ext>
              </a:extLst>
            </p:cNvPr>
            <p:cNvSpPr/>
            <p:nvPr/>
          </p:nvSpPr>
          <p:spPr>
            <a:xfrm>
              <a:off x="2832805" y="2664296"/>
              <a:ext cx="1275268" cy="7315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66" name="文本框 65">
              <a:extLst>
                <a:ext uri="{FF2B5EF4-FFF2-40B4-BE49-F238E27FC236}">
                  <a16:creationId xmlns:a16="http://schemas.microsoft.com/office/drawing/2014/main" id="{12912927-21CE-4517-85B8-3D17AC110F47}"/>
                </a:ext>
              </a:extLst>
            </p:cNvPr>
            <p:cNvSpPr txBox="1"/>
            <p:nvPr/>
          </p:nvSpPr>
          <p:spPr>
            <a:xfrm>
              <a:off x="2892216" y="2664296"/>
              <a:ext cx="1085978" cy="418083"/>
            </a:xfrm>
            <a:prstGeom prst="rect">
              <a:avLst/>
            </a:prstGeom>
            <a:noFill/>
          </p:spPr>
          <p:txBody>
            <a:bodyPr wrap="none" rtlCol="0">
              <a:spAutoFit/>
            </a:bodyPr>
            <a:lstStyle/>
            <a:p>
              <a:r>
                <a:rPr lang="en-US" altLang="zh-CN" sz="1050" dirty="0">
                  <a:solidFill>
                    <a:prstClr val="white"/>
                  </a:solidFill>
                </a:rPr>
                <a:t>Resource</a:t>
              </a:r>
              <a:endParaRPr lang="zh-CN" altLang="en-US" sz="1050" dirty="0">
                <a:solidFill>
                  <a:prstClr val="white"/>
                </a:solidFill>
              </a:endParaRPr>
            </a:p>
          </p:txBody>
        </p:sp>
        <p:sp>
          <p:nvSpPr>
            <p:cNvPr id="67" name="文本框 66">
              <a:extLst>
                <a:ext uri="{FF2B5EF4-FFF2-40B4-BE49-F238E27FC236}">
                  <a16:creationId xmlns:a16="http://schemas.microsoft.com/office/drawing/2014/main" id="{D40C60CE-7909-40C4-8F1C-7BD95896E31F}"/>
                </a:ext>
              </a:extLst>
            </p:cNvPr>
            <p:cNvSpPr txBox="1"/>
            <p:nvPr/>
          </p:nvSpPr>
          <p:spPr>
            <a:xfrm>
              <a:off x="2892216" y="2979265"/>
              <a:ext cx="1098571" cy="430752"/>
            </a:xfrm>
            <a:prstGeom prst="rect">
              <a:avLst/>
            </a:prstGeom>
            <a:noFill/>
          </p:spPr>
          <p:txBody>
            <a:bodyPr wrap="none" rtlCol="0">
              <a:spAutoFit/>
            </a:bodyPr>
            <a:lstStyle/>
            <a:p>
              <a:r>
                <a:rPr lang="en-US" altLang="zh-CN" sz="1050">
                  <a:solidFill>
                    <a:prstClr val="white"/>
                  </a:solidFill>
                </a:rPr>
                <a:t>Manager</a:t>
              </a:r>
              <a:endParaRPr lang="zh-CN" altLang="en-US" sz="1050">
                <a:solidFill>
                  <a:prstClr val="white"/>
                </a:solidFill>
              </a:endParaRPr>
            </a:p>
          </p:txBody>
        </p:sp>
        <p:sp>
          <p:nvSpPr>
            <p:cNvPr id="68" name="矩形 67">
              <a:extLst>
                <a:ext uri="{FF2B5EF4-FFF2-40B4-BE49-F238E27FC236}">
                  <a16:creationId xmlns:a16="http://schemas.microsoft.com/office/drawing/2014/main" id="{68CADC1F-B224-471A-A318-520E00B96A54}"/>
                </a:ext>
              </a:extLst>
            </p:cNvPr>
            <p:cNvSpPr/>
            <p:nvPr/>
          </p:nvSpPr>
          <p:spPr>
            <a:xfrm>
              <a:off x="5709551" y="765175"/>
              <a:ext cx="2226282" cy="1458071"/>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69" name="矩形 68">
              <a:extLst>
                <a:ext uri="{FF2B5EF4-FFF2-40B4-BE49-F238E27FC236}">
                  <a16:creationId xmlns:a16="http://schemas.microsoft.com/office/drawing/2014/main" id="{F3C4074C-ACED-4A30-B042-EF80FC86639F}"/>
                </a:ext>
              </a:extLst>
            </p:cNvPr>
            <p:cNvSpPr/>
            <p:nvPr/>
          </p:nvSpPr>
          <p:spPr>
            <a:xfrm>
              <a:off x="6185058" y="899504"/>
              <a:ext cx="1275268" cy="7315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70" name="文本框 69">
              <a:extLst>
                <a:ext uri="{FF2B5EF4-FFF2-40B4-BE49-F238E27FC236}">
                  <a16:creationId xmlns:a16="http://schemas.microsoft.com/office/drawing/2014/main" id="{76BEE9A4-125D-4A33-8A0B-946DF71CA331}"/>
                </a:ext>
              </a:extLst>
            </p:cNvPr>
            <p:cNvSpPr txBox="1"/>
            <p:nvPr/>
          </p:nvSpPr>
          <p:spPr>
            <a:xfrm>
              <a:off x="6460409" y="899505"/>
              <a:ext cx="776203" cy="430752"/>
            </a:xfrm>
            <a:prstGeom prst="rect">
              <a:avLst/>
            </a:prstGeom>
            <a:noFill/>
          </p:spPr>
          <p:txBody>
            <a:bodyPr wrap="none" rtlCol="0">
              <a:spAutoFit/>
            </a:bodyPr>
            <a:lstStyle/>
            <a:p>
              <a:r>
                <a:rPr lang="en-US" altLang="zh-CN" sz="1050">
                  <a:solidFill>
                    <a:prstClr val="white"/>
                  </a:solidFill>
                </a:rPr>
                <a:t>Node</a:t>
              </a:r>
              <a:endParaRPr lang="zh-CN" altLang="en-US" sz="1050">
                <a:solidFill>
                  <a:prstClr val="white"/>
                </a:solidFill>
              </a:endParaRPr>
            </a:p>
          </p:txBody>
        </p:sp>
        <p:sp>
          <p:nvSpPr>
            <p:cNvPr id="71" name="文本框 70">
              <a:extLst>
                <a:ext uri="{FF2B5EF4-FFF2-40B4-BE49-F238E27FC236}">
                  <a16:creationId xmlns:a16="http://schemas.microsoft.com/office/drawing/2014/main" id="{6F1E78D0-B6B9-4405-8FE5-94025AF1444D}"/>
                </a:ext>
              </a:extLst>
            </p:cNvPr>
            <p:cNvSpPr txBox="1"/>
            <p:nvPr/>
          </p:nvSpPr>
          <p:spPr>
            <a:xfrm>
              <a:off x="6244468" y="1214473"/>
              <a:ext cx="1098571" cy="430752"/>
            </a:xfrm>
            <a:prstGeom prst="rect">
              <a:avLst/>
            </a:prstGeom>
            <a:noFill/>
          </p:spPr>
          <p:txBody>
            <a:bodyPr wrap="none" rtlCol="0">
              <a:spAutoFit/>
            </a:bodyPr>
            <a:lstStyle/>
            <a:p>
              <a:r>
                <a:rPr lang="en-US" altLang="zh-CN" sz="1050">
                  <a:solidFill>
                    <a:prstClr val="white"/>
                  </a:solidFill>
                </a:rPr>
                <a:t>Manager</a:t>
              </a:r>
              <a:endParaRPr lang="zh-CN" altLang="en-US" sz="1050">
                <a:solidFill>
                  <a:prstClr val="white"/>
                </a:solidFill>
              </a:endParaRPr>
            </a:p>
          </p:txBody>
        </p:sp>
        <p:sp>
          <p:nvSpPr>
            <p:cNvPr id="72" name="椭圆 71">
              <a:extLst>
                <a:ext uri="{FF2B5EF4-FFF2-40B4-BE49-F238E27FC236}">
                  <a16:creationId xmlns:a16="http://schemas.microsoft.com/office/drawing/2014/main" id="{FCE06D5C-8F20-4FC5-AF6B-993FC6F65E8C}"/>
                </a:ext>
              </a:extLst>
            </p:cNvPr>
            <p:cNvSpPr/>
            <p:nvPr/>
          </p:nvSpPr>
          <p:spPr>
            <a:xfrm>
              <a:off x="5835663" y="1740279"/>
              <a:ext cx="962482" cy="4114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73" name="椭圆 72">
              <a:extLst>
                <a:ext uri="{FF2B5EF4-FFF2-40B4-BE49-F238E27FC236}">
                  <a16:creationId xmlns:a16="http://schemas.microsoft.com/office/drawing/2014/main" id="{E75A808C-498F-4150-9061-DE434C3F6794}"/>
                </a:ext>
              </a:extLst>
            </p:cNvPr>
            <p:cNvSpPr/>
            <p:nvPr/>
          </p:nvSpPr>
          <p:spPr>
            <a:xfrm>
              <a:off x="6870581" y="1740279"/>
              <a:ext cx="962482" cy="4114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74" name="文本框 73">
              <a:extLst>
                <a:ext uri="{FF2B5EF4-FFF2-40B4-BE49-F238E27FC236}">
                  <a16:creationId xmlns:a16="http://schemas.microsoft.com/office/drawing/2014/main" id="{46797C8E-8E99-45EF-A936-CCDBA6B99CCE}"/>
                </a:ext>
              </a:extLst>
            </p:cNvPr>
            <p:cNvSpPr txBox="1"/>
            <p:nvPr/>
          </p:nvSpPr>
          <p:spPr>
            <a:xfrm>
              <a:off x="5806687" y="1797324"/>
              <a:ext cx="1015460" cy="380074"/>
            </a:xfrm>
            <a:prstGeom prst="rect">
              <a:avLst/>
            </a:prstGeom>
            <a:noFill/>
          </p:spPr>
          <p:txBody>
            <a:bodyPr wrap="none" rtlCol="0">
              <a:spAutoFit/>
            </a:bodyPr>
            <a:lstStyle/>
            <a:p>
              <a:r>
                <a:rPr lang="en-US" altLang="zh-CN" sz="900">
                  <a:solidFill>
                    <a:prstClr val="white"/>
                  </a:solidFill>
                </a:rPr>
                <a:t>Container</a:t>
              </a:r>
              <a:endParaRPr lang="zh-CN" altLang="en-US" sz="900">
                <a:solidFill>
                  <a:prstClr val="white"/>
                </a:solidFill>
              </a:endParaRPr>
            </a:p>
          </p:txBody>
        </p:sp>
        <p:sp>
          <p:nvSpPr>
            <p:cNvPr id="75" name="文本框 74">
              <a:extLst>
                <a:ext uri="{FF2B5EF4-FFF2-40B4-BE49-F238E27FC236}">
                  <a16:creationId xmlns:a16="http://schemas.microsoft.com/office/drawing/2014/main" id="{4C2D5351-E987-476D-B96F-222CE97C6FB7}"/>
                </a:ext>
              </a:extLst>
            </p:cNvPr>
            <p:cNvSpPr txBox="1"/>
            <p:nvPr/>
          </p:nvSpPr>
          <p:spPr>
            <a:xfrm>
              <a:off x="6861906" y="1797324"/>
              <a:ext cx="977683" cy="380074"/>
            </a:xfrm>
            <a:prstGeom prst="rect">
              <a:avLst/>
            </a:prstGeom>
            <a:noFill/>
          </p:spPr>
          <p:txBody>
            <a:bodyPr wrap="none" rtlCol="0">
              <a:spAutoFit/>
            </a:bodyPr>
            <a:lstStyle/>
            <a:p>
              <a:r>
                <a:rPr lang="en-US" altLang="zh-CN" sz="900" dirty="0">
                  <a:solidFill>
                    <a:prstClr val="white"/>
                  </a:solidFill>
                </a:rPr>
                <a:t>App </a:t>
              </a:r>
              <a:r>
                <a:rPr lang="en-US" altLang="zh-CN" sz="900" dirty="0" err="1">
                  <a:solidFill>
                    <a:prstClr val="white"/>
                  </a:solidFill>
                </a:rPr>
                <a:t>Mstr</a:t>
              </a:r>
              <a:endParaRPr lang="zh-CN" altLang="en-US" sz="900" dirty="0">
                <a:solidFill>
                  <a:prstClr val="white"/>
                </a:solidFill>
              </a:endParaRPr>
            </a:p>
          </p:txBody>
        </p:sp>
        <p:sp>
          <p:nvSpPr>
            <p:cNvPr id="76" name="矩形 75">
              <a:extLst>
                <a:ext uri="{FF2B5EF4-FFF2-40B4-BE49-F238E27FC236}">
                  <a16:creationId xmlns:a16="http://schemas.microsoft.com/office/drawing/2014/main" id="{A7D5D620-0DAC-43FF-BAC6-5D29E90C493B}"/>
                </a:ext>
              </a:extLst>
            </p:cNvPr>
            <p:cNvSpPr/>
            <p:nvPr/>
          </p:nvSpPr>
          <p:spPr>
            <a:xfrm>
              <a:off x="5709551" y="2526261"/>
              <a:ext cx="2226282" cy="1458071"/>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77" name="矩形 76">
              <a:extLst>
                <a:ext uri="{FF2B5EF4-FFF2-40B4-BE49-F238E27FC236}">
                  <a16:creationId xmlns:a16="http://schemas.microsoft.com/office/drawing/2014/main" id="{00359862-DFCB-4E2B-99DC-48DB021FBDC9}"/>
                </a:ext>
              </a:extLst>
            </p:cNvPr>
            <p:cNvSpPr/>
            <p:nvPr/>
          </p:nvSpPr>
          <p:spPr>
            <a:xfrm>
              <a:off x="6185058" y="2660590"/>
              <a:ext cx="1275268" cy="7315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78" name="文本框 77">
              <a:extLst>
                <a:ext uri="{FF2B5EF4-FFF2-40B4-BE49-F238E27FC236}">
                  <a16:creationId xmlns:a16="http://schemas.microsoft.com/office/drawing/2014/main" id="{B9FB3151-53B2-499D-B832-D23EA774D916}"/>
                </a:ext>
              </a:extLst>
            </p:cNvPr>
            <p:cNvSpPr txBox="1"/>
            <p:nvPr/>
          </p:nvSpPr>
          <p:spPr>
            <a:xfrm>
              <a:off x="6461221" y="2660590"/>
              <a:ext cx="776203" cy="430752"/>
            </a:xfrm>
            <a:prstGeom prst="rect">
              <a:avLst/>
            </a:prstGeom>
            <a:noFill/>
          </p:spPr>
          <p:txBody>
            <a:bodyPr wrap="none" rtlCol="0">
              <a:spAutoFit/>
            </a:bodyPr>
            <a:lstStyle/>
            <a:p>
              <a:r>
                <a:rPr lang="en-US" altLang="zh-CN" sz="1050" dirty="0">
                  <a:solidFill>
                    <a:prstClr val="white"/>
                  </a:solidFill>
                </a:rPr>
                <a:t>Node</a:t>
              </a:r>
              <a:endParaRPr lang="zh-CN" altLang="en-US" sz="1050" dirty="0">
                <a:solidFill>
                  <a:prstClr val="white"/>
                </a:solidFill>
              </a:endParaRPr>
            </a:p>
          </p:txBody>
        </p:sp>
        <p:sp>
          <p:nvSpPr>
            <p:cNvPr id="79" name="文本框 78">
              <a:extLst>
                <a:ext uri="{FF2B5EF4-FFF2-40B4-BE49-F238E27FC236}">
                  <a16:creationId xmlns:a16="http://schemas.microsoft.com/office/drawing/2014/main" id="{3F06A9E0-4500-42AB-ABB1-00EBB3BB687A}"/>
                </a:ext>
              </a:extLst>
            </p:cNvPr>
            <p:cNvSpPr txBox="1"/>
            <p:nvPr/>
          </p:nvSpPr>
          <p:spPr>
            <a:xfrm>
              <a:off x="6244468" y="2975558"/>
              <a:ext cx="1098571" cy="430752"/>
            </a:xfrm>
            <a:prstGeom prst="rect">
              <a:avLst/>
            </a:prstGeom>
            <a:noFill/>
          </p:spPr>
          <p:txBody>
            <a:bodyPr wrap="none" rtlCol="0">
              <a:spAutoFit/>
            </a:bodyPr>
            <a:lstStyle/>
            <a:p>
              <a:r>
                <a:rPr lang="en-US" altLang="zh-CN" sz="1050">
                  <a:solidFill>
                    <a:prstClr val="white"/>
                  </a:solidFill>
                </a:rPr>
                <a:t>Manager</a:t>
              </a:r>
              <a:endParaRPr lang="zh-CN" altLang="en-US" sz="1050">
                <a:solidFill>
                  <a:prstClr val="white"/>
                </a:solidFill>
              </a:endParaRPr>
            </a:p>
          </p:txBody>
        </p:sp>
        <p:sp>
          <p:nvSpPr>
            <p:cNvPr id="80" name="椭圆 79">
              <a:extLst>
                <a:ext uri="{FF2B5EF4-FFF2-40B4-BE49-F238E27FC236}">
                  <a16:creationId xmlns:a16="http://schemas.microsoft.com/office/drawing/2014/main" id="{C97E1776-3B6A-4417-B247-9FAF6D01F860}"/>
                </a:ext>
              </a:extLst>
            </p:cNvPr>
            <p:cNvSpPr/>
            <p:nvPr/>
          </p:nvSpPr>
          <p:spPr>
            <a:xfrm>
              <a:off x="6882409" y="3501365"/>
              <a:ext cx="962482" cy="4114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81" name="椭圆 80">
              <a:extLst>
                <a:ext uri="{FF2B5EF4-FFF2-40B4-BE49-F238E27FC236}">
                  <a16:creationId xmlns:a16="http://schemas.microsoft.com/office/drawing/2014/main" id="{AAC1C658-35BE-4484-BB9E-762B6C30B3AD}"/>
                </a:ext>
              </a:extLst>
            </p:cNvPr>
            <p:cNvSpPr/>
            <p:nvPr/>
          </p:nvSpPr>
          <p:spPr>
            <a:xfrm>
              <a:off x="5817157" y="3501365"/>
              <a:ext cx="962482" cy="4114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82" name="文本框 81">
              <a:extLst>
                <a:ext uri="{FF2B5EF4-FFF2-40B4-BE49-F238E27FC236}">
                  <a16:creationId xmlns:a16="http://schemas.microsoft.com/office/drawing/2014/main" id="{E5415BE9-C696-4C98-8124-230FE3F88A97}"/>
                </a:ext>
              </a:extLst>
            </p:cNvPr>
            <p:cNvSpPr txBox="1"/>
            <p:nvPr/>
          </p:nvSpPr>
          <p:spPr>
            <a:xfrm>
              <a:off x="6853433" y="3558409"/>
              <a:ext cx="1015460" cy="380074"/>
            </a:xfrm>
            <a:prstGeom prst="rect">
              <a:avLst/>
            </a:prstGeom>
            <a:noFill/>
          </p:spPr>
          <p:txBody>
            <a:bodyPr wrap="none" rtlCol="0">
              <a:spAutoFit/>
            </a:bodyPr>
            <a:lstStyle/>
            <a:p>
              <a:r>
                <a:rPr lang="en-US" altLang="zh-CN" sz="900">
                  <a:solidFill>
                    <a:prstClr val="white"/>
                  </a:solidFill>
                </a:rPr>
                <a:t>Container</a:t>
              </a:r>
              <a:endParaRPr lang="zh-CN" altLang="en-US" sz="900">
                <a:solidFill>
                  <a:prstClr val="white"/>
                </a:solidFill>
              </a:endParaRPr>
            </a:p>
          </p:txBody>
        </p:sp>
        <p:sp>
          <p:nvSpPr>
            <p:cNvPr id="83" name="文本框 82">
              <a:extLst>
                <a:ext uri="{FF2B5EF4-FFF2-40B4-BE49-F238E27FC236}">
                  <a16:creationId xmlns:a16="http://schemas.microsoft.com/office/drawing/2014/main" id="{F45D8CAB-EB33-4452-87D7-210DE5DD17CD}"/>
                </a:ext>
              </a:extLst>
            </p:cNvPr>
            <p:cNvSpPr txBox="1"/>
            <p:nvPr/>
          </p:nvSpPr>
          <p:spPr>
            <a:xfrm>
              <a:off x="5808482" y="3558409"/>
              <a:ext cx="977683" cy="380074"/>
            </a:xfrm>
            <a:prstGeom prst="rect">
              <a:avLst/>
            </a:prstGeom>
            <a:noFill/>
          </p:spPr>
          <p:txBody>
            <a:bodyPr wrap="none" rtlCol="0">
              <a:spAutoFit/>
            </a:bodyPr>
            <a:lstStyle/>
            <a:p>
              <a:r>
                <a:rPr lang="en-US" altLang="zh-CN" sz="900">
                  <a:solidFill>
                    <a:prstClr val="white"/>
                  </a:solidFill>
                </a:rPr>
                <a:t>App Mstr</a:t>
              </a:r>
              <a:endParaRPr lang="zh-CN" altLang="en-US" sz="900">
                <a:solidFill>
                  <a:prstClr val="white"/>
                </a:solidFill>
              </a:endParaRPr>
            </a:p>
          </p:txBody>
        </p:sp>
        <p:sp>
          <p:nvSpPr>
            <p:cNvPr id="84" name="矩形 83">
              <a:extLst>
                <a:ext uri="{FF2B5EF4-FFF2-40B4-BE49-F238E27FC236}">
                  <a16:creationId xmlns:a16="http://schemas.microsoft.com/office/drawing/2014/main" id="{D8383891-E50B-4B8B-A271-74863967E082}"/>
                </a:ext>
              </a:extLst>
            </p:cNvPr>
            <p:cNvSpPr/>
            <p:nvPr/>
          </p:nvSpPr>
          <p:spPr>
            <a:xfrm>
              <a:off x="5709551" y="4312898"/>
              <a:ext cx="2226282" cy="1458071"/>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85" name="矩形 84">
              <a:extLst>
                <a:ext uri="{FF2B5EF4-FFF2-40B4-BE49-F238E27FC236}">
                  <a16:creationId xmlns:a16="http://schemas.microsoft.com/office/drawing/2014/main" id="{49EE481A-0C01-400A-8A32-1B973193C1C6}"/>
                </a:ext>
              </a:extLst>
            </p:cNvPr>
            <p:cNvSpPr/>
            <p:nvPr/>
          </p:nvSpPr>
          <p:spPr>
            <a:xfrm>
              <a:off x="6185058" y="4447227"/>
              <a:ext cx="1275268" cy="7315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86" name="文本框 85">
              <a:extLst>
                <a:ext uri="{FF2B5EF4-FFF2-40B4-BE49-F238E27FC236}">
                  <a16:creationId xmlns:a16="http://schemas.microsoft.com/office/drawing/2014/main" id="{1E927338-61F9-4076-8DA0-CCE8FE486EFC}"/>
                </a:ext>
              </a:extLst>
            </p:cNvPr>
            <p:cNvSpPr txBox="1"/>
            <p:nvPr/>
          </p:nvSpPr>
          <p:spPr>
            <a:xfrm>
              <a:off x="6461219" y="4447227"/>
              <a:ext cx="776203" cy="430752"/>
            </a:xfrm>
            <a:prstGeom prst="rect">
              <a:avLst/>
            </a:prstGeom>
            <a:noFill/>
          </p:spPr>
          <p:txBody>
            <a:bodyPr wrap="none" rtlCol="0">
              <a:spAutoFit/>
            </a:bodyPr>
            <a:lstStyle/>
            <a:p>
              <a:r>
                <a:rPr lang="en-US" altLang="zh-CN" sz="1050">
                  <a:solidFill>
                    <a:prstClr val="white"/>
                  </a:solidFill>
                </a:rPr>
                <a:t>Node</a:t>
              </a:r>
              <a:endParaRPr lang="zh-CN" altLang="en-US" sz="1050">
                <a:solidFill>
                  <a:prstClr val="white"/>
                </a:solidFill>
              </a:endParaRPr>
            </a:p>
          </p:txBody>
        </p:sp>
        <p:sp>
          <p:nvSpPr>
            <p:cNvPr id="87" name="文本框 86">
              <a:extLst>
                <a:ext uri="{FF2B5EF4-FFF2-40B4-BE49-F238E27FC236}">
                  <a16:creationId xmlns:a16="http://schemas.microsoft.com/office/drawing/2014/main" id="{657AC8B6-F0C4-4C35-8364-6868B3B45B4D}"/>
                </a:ext>
              </a:extLst>
            </p:cNvPr>
            <p:cNvSpPr txBox="1"/>
            <p:nvPr/>
          </p:nvSpPr>
          <p:spPr>
            <a:xfrm>
              <a:off x="6244468" y="4762196"/>
              <a:ext cx="1098571" cy="430752"/>
            </a:xfrm>
            <a:prstGeom prst="rect">
              <a:avLst/>
            </a:prstGeom>
            <a:noFill/>
          </p:spPr>
          <p:txBody>
            <a:bodyPr wrap="none" rtlCol="0">
              <a:spAutoFit/>
            </a:bodyPr>
            <a:lstStyle/>
            <a:p>
              <a:r>
                <a:rPr lang="en-US" altLang="zh-CN" sz="1050">
                  <a:solidFill>
                    <a:prstClr val="white"/>
                  </a:solidFill>
                </a:rPr>
                <a:t>Manager</a:t>
              </a:r>
              <a:endParaRPr lang="zh-CN" altLang="en-US" sz="1050">
                <a:solidFill>
                  <a:prstClr val="white"/>
                </a:solidFill>
              </a:endParaRPr>
            </a:p>
          </p:txBody>
        </p:sp>
        <p:sp>
          <p:nvSpPr>
            <p:cNvPr id="88" name="椭圆 87">
              <a:extLst>
                <a:ext uri="{FF2B5EF4-FFF2-40B4-BE49-F238E27FC236}">
                  <a16:creationId xmlns:a16="http://schemas.microsoft.com/office/drawing/2014/main" id="{4A3AAA39-2227-486E-BEA1-C925BAE4DC6E}"/>
                </a:ext>
              </a:extLst>
            </p:cNvPr>
            <p:cNvSpPr/>
            <p:nvPr/>
          </p:nvSpPr>
          <p:spPr>
            <a:xfrm>
              <a:off x="5835663" y="5288002"/>
              <a:ext cx="962482" cy="4114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89" name="椭圆 88">
              <a:extLst>
                <a:ext uri="{FF2B5EF4-FFF2-40B4-BE49-F238E27FC236}">
                  <a16:creationId xmlns:a16="http://schemas.microsoft.com/office/drawing/2014/main" id="{9687BA33-4443-4E1B-99AC-5A462B6E0783}"/>
                </a:ext>
              </a:extLst>
            </p:cNvPr>
            <p:cNvSpPr/>
            <p:nvPr/>
          </p:nvSpPr>
          <p:spPr>
            <a:xfrm>
              <a:off x="6870581" y="5288002"/>
              <a:ext cx="962482" cy="4114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endParaRPr>
            </a:p>
          </p:txBody>
        </p:sp>
        <p:sp>
          <p:nvSpPr>
            <p:cNvPr id="90" name="文本框 89">
              <a:extLst>
                <a:ext uri="{FF2B5EF4-FFF2-40B4-BE49-F238E27FC236}">
                  <a16:creationId xmlns:a16="http://schemas.microsoft.com/office/drawing/2014/main" id="{C6D4B4AA-C84A-44C9-9137-C44C12CF68DC}"/>
                </a:ext>
              </a:extLst>
            </p:cNvPr>
            <p:cNvSpPr txBox="1"/>
            <p:nvPr/>
          </p:nvSpPr>
          <p:spPr>
            <a:xfrm>
              <a:off x="5806687" y="5345047"/>
              <a:ext cx="1015460" cy="380074"/>
            </a:xfrm>
            <a:prstGeom prst="rect">
              <a:avLst/>
            </a:prstGeom>
            <a:noFill/>
          </p:spPr>
          <p:txBody>
            <a:bodyPr wrap="none" rtlCol="0">
              <a:spAutoFit/>
            </a:bodyPr>
            <a:lstStyle/>
            <a:p>
              <a:r>
                <a:rPr lang="en-US" altLang="zh-CN" sz="900">
                  <a:solidFill>
                    <a:prstClr val="white"/>
                  </a:solidFill>
                </a:rPr>
                <a:t>Container</a:t>
              </a:r>
              <a:endParaRPr lang="zh-CN" altLang="en-US" sz="900">
                <a:solidFill>
                  <a:prstClr val="white"/>
                </a:solidFill>
              </a:endParaRPr>
            </a:p>
          </p:txBody>
        </p:sp>
        <p:sp>
          <p:nvSpPr>
            <p:cNvPr id="137" name="文本框 136">
              <a:extLst>
                <a:ext uri="{FF2B5EF4-FFF2-40B4-BE49-F238E27FC236}">
                  <a16:creationId xmlns:a16="http://schemas.microsoft.com/office/drawing/2014/main" id="{2C1749D8-3F5D-4ED9-9BB4-1EAEA22223BD}"/>
                </a:ext>
              </a:extLst>
            </p:cNvPr>
            <p:cNvSpPr txBox="1"/>
            <p:nvPr/>
          </p:nvSpPr>
          <p:spPr>
            <a:xfrm>
              <a:off x="6861906" y="5345047"/>
              <a:ext cx="1015460" cy="380074"/>
            </a:xfrm>
            <a:prstGeom prst="rect">
              <a:avLst/>
            </a:prstGeom>
            <a:noFill/>
          </p:spPr>
          <p:txBody>
            <a:bodyPr wrap="none" rtlCol="0">
              <a:spAutoFit/>
            </a:bodyPr>
            <a:lstStyle/>
            <a:p>
              <a:r>
                <a:rPr lang="en-US" altLang="zh-CN" sz="900">
                  <a:solidFill>
                    <a:prstClr val="white"/>
                  </a:solidFill>
                </a:rPr>
                <a:t>Container</a:t>
              </a:r>
            </a:p>
          </p:txBody>
        </p:sp>
        <p:cxnSp>
          <p:nvCxnSpPr>
            <p:cNvPr id="138" name="直接箭头连接符 137">
              <a:extLst>
                <a:ext uri="{FF2B5EF4-FFF2-40B4-BE49-F238E27FC236}">
                  <a16:creationId xmlns:a16="http://schemas.microsoft.com/office/drawing/2014/main" id="{EA9E2ECA-6205-4BDB-8181-6ACEF752A7B5}"/>
                </a:ext>
              </a:extLst>
            </p:cNvPr>
            <p:cNvCxnSpPr>
              <a:stCxn id="62" idx="6"/>
            </p:cNvCxnSpPr>
            <p:nvPr/>
          </p:nvCxnSpPr>
          <p:spPr>
            <a:xfrm>
              <a:off x="2223246" y="2523564"/>
              <a:ext cx="609559" cy="321692"/>
            </a:xfrm>
            <a:prstGeom prst="straightConnector1">
              <a:avLst/>
            </a:pr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392522A2-67C4-4446-9DAD-C8D403ED01BD}"/>
                </a:ext>
              </a:extLst>
            </p:cNvPr>
            <p:cNvCxnSpPr>
              <a:stCxn id="63" idx="6"/>
            </p:cNvCxnSpPr>
            <p:nvPr/>
          </p:nvCxnSpPr>
          <p:spPr>
            <a:xfrm flipV="1">
              <a:off x="2223246" y="3168031"/>
              <a:ext cx="609559" cy="368544"/>
            </a:xfrm>
            <a:prstGeom prst="straightConnector1">
              <a:avLst/>
            </a:pr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0" name="任意多边形 107">
              <a:extLst>
                <a:ext uri="{FF2B5EF4-FFF2-40B4-BE49-F238E27FC236}">
                  <a16:creationId xmlns:a16="http://schemas.microsoft.com/office/drawing/2014/main" id="{5FA7090C-1D19-47B1-95B6-B4427D592F78}"/>
                </a:ext>
              </a:extLst>
            </p:cNvPr>
            <p:cNvSpPr/>
            <p:nvPr/>
          </p:nvSpPr>
          <p:spPr>
            <a:xfrm>
              <a:off x="3308312" y="1168400"/>
              <a:ext cx="2872394" cy="1492189"/>
            </a:xfrm>
            <a:custGeom>
              <a:avLst/>
              <a:gdLst>
                <a:gd name="connsiteX0" fmla="*/ 2959100 w 2959100"/>
                <a:gd name="connsiteY0" fmla="*/ 23581 h 1496781"/>
                <a:gd name="connsiteX1" fmla="*/ 1320800 w 2959100"/>
                <a:gd name="connsiteY1" fmla="*/ 201381 h 1496781"/>
                <a:gd name="connsiteX2" fmla="*/ 0 w 2959100"/>
                <a:gd name="connsiteY2" fmla="*/ 1496781 h 1496781"/>
                <a:gd name="connsiteX0" fmla="*/ 2959100 w 2959100"/>
                <a:gd name="connsiteY0" fmla="*/ 5680 h 1478880"/>
                <a:gd name="connsiteX1" fmla="*/ 1320800 w 2959100"/>
                <a:gd name="connsiteY1" fmla="*/ 335880 h 1478880"/>
                <a:gd name="connsiteX2" fmla="*/ 0 w 2959100"/>
                <a:gd name="connsiteY2" fmla="*/ 1478880 h 1478880"/>
                <a:gd name="connsiteX0" fmla="*/ 2959100 w 2959100"/>
                <a:gd name="connsiteY0" fmla="*/ 5680 h 1478880"/>
                <a:gd name="connsiteX1" fmla="*/ 1320800 w 2959100"/>
                <a:gd name="connsiteY1" fmla="*/ 335880 h 1478880"/>
                <a:gd name="connsiteX2" fmla="*/ 0 w 2959100"/>
                <a:gd name="connsiteY2" fmla="*/ 1478880 h 1478880"/>
                <a:gd name="connsiteX0" fmla="*/ 2959100 w 2959100"/>
                <a:gd name="connsiteY0" fmla="*/ 0 h 1473200"/>
                <a:gd name="connsiteX1" fmla="*/ 1320800 w 2959100"/>
                <a:gd name="connsiteY1" fmla="*/ 330200 h 1473200"/>
                <a:gd name="connsiteX2" fmla="*/ 0 w 2959100"/>
                <a:gd name="connsiteY2" fmla="*/ 1473200 h 1473200"/>
              </a:gdLst>
              <a:ahLst/>
              <a:cxnLst>
                <a:cxn ang="0">
                  <a:pos x="connsiteX0" y="connsiteY0"/>
                </a:cxn>
                <a:cxn ang="0">
                  <a:pos x="connsiteX1" y="connsiteY1"/>
                </a:cxn>
                <a:cxn ang="0">
                  <a:pos x="connsiteX2" y="connsiteY2"/>
                </a:cxn>
              </a:cxnLst>
              <a:rect l="l" t="t" r="r" b="b"/>
              <a:pathLst>
                <a:path w="2959100" h="1473200">
                  <a:moveTo>
                    <a:pt x="2959100" y="0"/>
                  </a:moveTo>
                  <a:cubicBezTo>
                    <a:pt x="2297641" y="4233"/>
                    <a:pt x="1813983" y="84667"/>
                    <a:pt x="1320800" y="330200"/>
                  </a:cubicBezTo>
                  <a:cubicBezTo>
                    <a:pt x="827617" y="575733"/>
                    <a:pt x="413808" y="948266"/>
                    <a:pt x="0" y="1473200"/>
                  </a:cubicBezTo>
                </a:path>
              </a:pathLst>
            </a:cu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solidFill>
                  <a:prstClr val="black"/>
                </a:solidFill>
              </a:endParaRPr>
            </a:p>
          </p:txBody>
        </p:sp>
        <p:sp>
          <p:nvSpPr>
            <p:cNvPr id="141" name="任意多边形 108">
              <a:extLst>
                <a:ext uri="{FF2B5EF4-FFF2-40B4-BE49-F238E27FC236}">
                  <a16:creationId xmlns:a16="http://schemas.microsoft.com/office/drawing/2014/main" id="{A7B8B52F-F47F-4ED3-93A3-F5A8F4A7238A}"/>
                </a:ext>
              </a:extLst>
            </p:cNvPr>
            <p:cNvSpPr/>
            <p:nvPr/>
          </p:nvSpPr>
          <p:spPr>
            <a:xfrm>
              <a:off x="3441700" y="1659334"/>
              <a:ext cx="3644900" cy="994966"/>
            </a:xfrm>
            <a:custGeom>
              <a:avLst/>
              <a:gdLst>
                <a:gd name="connsiteX0" fmla="*/ 3644900 w 3644900"/>
                <a:gd name="connsiteY0" fmla="*/ 135008 h 998608"/>
                <a:gd name="connsiteX1" fmla="*/ 2933700 w 3644900"/>
                <a:gd name="connsiteY1" fmla="*/ 8008 h 998608"/>
                <a:gd name="connsiteX2" fmla="*/ 2082800 w 3644900"/>
                <a:gd name="connsiteY2" fmla="*/ 58808 h 998608"/>
                <a:gd name="connsiteX3" fmla="*/ 787400 w 3644900"/>
                <a:gd name="connsiteY3" fmla="*/ 427108 h 998608"/>
                <a:gd name="connsiteX4" fmla="*/ 0 w 3644900"/>
                <a:gd name="connsiteY4" fmla="*/ 998608 h 998608"/>
                <a:gd name="connsiteX0" fmla="*/ 3644900 w 3644900"/>
                <a:gd name="connsiteY0" fmla="*/ 131366 h 994966"/>
                <a:gd name="connsiteX1" fmla="*/ 2933700 w 3644900"/>
                <a:gd name="connsiteY1" fmla="*/ 4366 h 994966"/>
                <a:gd name="connsiteX2" fmla="*/ 1968500 w 3644900"/>
                <a:gd name="connsiteY2" fmla="*/ 67866 h 994966"/>
                <a:gd name="connsiteX3" fmla="*/ 787400 w 3644900"/>
                <a:gd name="connsiteY3" fmla="*/ 423466 h 994966"/>
                <a:gd name="connsiteX4" fmla="*/ 0 w 3644900"/>
                <a:gd name="connsiteY4" fmla="*/ 994966 h 99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4900" h="994966">
                  <a:moveTo>
                    <a:pt x="3644900" y="131366"/>
                  </a:moveTo>
                  <a:cubicBezTo>
                    <a:pt x="3419475" y="74216"/>
                    <a:pt x="3213100" y="14949"/>
                    <a:pt x="2933700" y="4366"/>
                  </a:cubicBezTo>
                  <a:cubicBezTo>
                    <a:pt x="2654300" y="-6217"/>
                    <a:pt x="2326217" y="-1984"/>
                    <a:pt x="1968500" y="67866"/>
                  </a:cubicBezTo>
                  <a:cubicBezTo>
                    <a:pt x="1610783" y="137716"/>
                    <a:pt x="1115483" y="268949"/>
                    <a:pt x="787400" y="423466"/>
                  </a:cubicBezTo>
                  <a:cubicBezTo>
                    <a:pt x="459317" y="577983"/>
                    <a:pt x="220133" y="787532"/>
                    <a:pt x="0" y="994966"/>
                  </a:cubicBezTo>
                </a:path>
              </a:pathLst>
            </a:custGeom>
            <a:l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solidFill>
                  <a:prstClr val="black"/>
                </a:solidFill>
              </a:endParaRPr>
            </a:p>
          </p:txBody>
        </p:sp>
        <p:sp>
          <p:nvSpPr>
            <p:cNvPr id="142" name="任意多边形 109">
              <a:extLst>
                <a:ext uri="{FF2B5EF4-FFF2-40B4-BE49-F238E27FC236}">
                  <a16:creationId xmlns:a16="http://schemas.microsoft.com/office/drawing/2014/main" id="{61D2AA76-A5D0-43B8-9FC2-DB2FE8C886CC}"/>
                </a:ext>
              </a:extLst>
            </p:cNvPr>
            <p:cNvSpPr/>
            <p:nvPr/>
          </p:nvSpPr>
          <p:spPr>
            <a:xfrm>
              <a:off x="6426200" y="2158999"/>
              <a:ext cx="1320336" cy="1346363"/>
            </a:xfrm>
            <a:custGeom>
              <a:avLst/>
              <a:gdLst>
                <a:gd name="connsiteX0" fmla="*/ 0 w 1339856"/>
                <a:gd name="connsiteY0" fmla="*/ 0 h 1346760"/>
                <a:gd name="connsiteX1" fmla="*/ 787400 w 1339856"/>
                <a:gd name="connsiteY1" fmla="*/ 279400 h 1346760"/>
                <a:gd name="connsiteX2" fmla="*/ 1270000 w 1339856"/>
                <a:gd name="connsiteY2" fmla="*/ 635000 h 1346760"/>
                <a:gd name="connsiteX3" fmla="*/ 1206500 w 1339856"/>
                <a:gd name="connsiteY3" fmla="*/ 1231900 h 1346760"/>
                <a:gd name="connsiteX4" fmla="*/ 63500 w 1339856"/>
                <a:gd name="connsiteY4" fmla="*/ 1346200 h 1346760"/>
                <a:gd name="connsiteX0" fmla="*/ 0 w 1339856"/>
                <a:gd name="connsiteY0" fmla="*/ 0 h 1348919"/>
                <a:gd name="connsiteX1" fmla="*/ 787400 w 1339856"/>
                <a:gd name="connsiteY1" fmla="*/ 279400 h 1348919"/>
                <a:gd name="connsiteX2" fmla="*/ 1270000 w 1339856"/>
                <a:gd name="connsiteY2" fmla="*/ 508000 h 1348919"/>
                <a:gd name="connsiteX3" fmla="*/ 1206500 w 1339856"/>
                <a:gd name="connsiteY3" fmla="*/ 1231900 h 1348919"/>
                <a:gd name="connsiteX4" fmla="*/ 63500 w 1339856"/>
                <a:gd name="connsiteY4" fmla="*/ 1346200 h 1348919"/>
                <a:gd name="connsiteX0" fmla="*/ 0 w 1314225"/>
                <a:gd name="connsiteY0" fmla="*/ 0 h 1346574"/>
                <a:gd name="connsiteX1" fmla="*/ 787400 w 1314225"/>
                <a:gd name="connsiteY1" fmla="*/ 279400 h 1346574"/>
                <a:gd name="connsiteX2" fmla="*/ 1270000 w 1314225"/>
                <a:gd name="connsiteY2" fmla="*/ 508000 h 1346574"/>
                <a:gd name="connsiteX3" fmla="*/ 1155700 w 1314225"/>
                <a:gd name="connsiteY3" fmla="*/ 1206500 h 1346574"/>
                <a:gd name="connsiteX4" fmla="*/ 63500 w 1314225"/>
                <a:gd name="connsiteY4" fmla="*/ 1346200 h 1346574"/>
                <a:gd name="connsiteX0" fmla="*/ 0 w 1314225"/>
                <a:gd name="connsiteY0" fmla="*/ 0 h 1346574"/>
                <a:gd name="connsiteX1" fmla="*/ 787400 w 1314225"/>
                <a:gd name="connsiteY1" fmla="*/ 279400 h 1346574"/>
                <a:gd name="connsiteX2" fmla="*/ 1270000 w 1314225"/>
                <a:gd name="connsiteY2" fmla="*/ 508000 h 1346574"/>
                <a:gd name="connsiteX3" fmla="*/ 1155700 w 1314225"/>
                <a:gd name="connsiteY3" fmla="*/ 1206500 h 1346574"/>
                <a:gd name="connsiteX4" fmla="*/ 63500 w 1314225"/>
                <a:gd name="connsiteY4" fmla="*/ 1346200 h 1346574"/>
                <a:gd name="connsiteX0" fmla="*/ 0 w 1323106"/>
                <a:gd name="connsiteY0" fmla="*/ 0 h 1346363"/>
                <a:gd name="connsiteX1" fmla="*/ 787400 w 1323106"/>
                <a:gd name="connsiteY1" fmla="*/ 279400 h 1346363"/>
                <a:gd name="connsiteX2" fmla="*/ 1282700 w 1323106"/>
                <a:gd name="connsiteY2" fmla="*/ 596900 h 1346363"/>
                <a:gd name="connsiteX3" fmla="*/ 1155700 w 1323106"/>
                <a:gd name="connsiteY3" fmla="*/ 1206500 h 1346363"/>
                <a:gd name="connsiteX4" fmla="*/ 63500 w 1323106"/>
                <a:gd name="connsiteY4" fmla="*/ 1346200 h 1346363"/>
                <a:gd name="connsiteX0" fmla="*/ 0 w 1320336"/>
                <a:gd name="connsiteY0" fmla="*/ 0 h 1346363"/>
                <a:gd name="connsiteX1" fmla="*/ 825500 w 1320336"/>
                <a:gd name="connsiteY1" fmla="*/ 266700 h 1346363"/>
                <a:gd name="connsiteX2" fmla="*/ 1282700 w 1320336"/>
                <a:gd name="connsiteY2" fmla="*/ 596900 h 1346363"/>
                <a:gd name="connsiteX3" fmla="*/ 1155700 w 1320336"/>
                <a:gd name="connsiteY3" fmla="*/ 1206500 h 1346363"/>
                <a:gd name="connsiteX4" fmla="*/ 63500 w 1320336"/>
                <a:gd name="connsiteY4" fmla="*/ 1346200 h 134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336" h="1346363">
                  <a:moveTo>
                    <a:pt x="0" y="0"/>
                  </a:moveTo>
                  <a:cubicBezTo>
                    <a:pt x="287866" y="86783"/>
                    <a:pt x="611717" y="167217"/>
                    <a:pt x="825500" y="266700"/>
                  </a:cubicBezTo>
                  <a:cubicBezTo>
                    <a:pt x="1039283" y="366183"/>
                    <a:pt x="1227667" y="440267"/>
                    <a:pt x="1282700" y="596900"/>
                  </a:cubicBezTo>
                  <a:cubicBezTo>
                    <a:pt x="1337733" y="753533"/>
                    <a:pt x="1358900" y="1081617"/>
                    <a:pt x="1155700" y="1206500"/>
                  </a:cubicBezTo>
                  <a:cubicBezTo>
                    <a:pt x="952500" y="1331383"/>
                    <a:pt x="534458" y="1348316"/>
                    <a:pt x="63500" y="1346200"/>
                  </a:cubicBez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solidFill>
                  <a:prstClr val="black"/>
                </a:solidFill>
              </a:endParaRPr>
            </a:p>
          </p:txBody>
        </p:sp>
        <p:sp>
          <p:nvSpPr>
            <p:cNvPr id="143" name="任意多边形 110">
              <a:extLst>
                <a:ext uri="{FF2B5EF4-FFF2-40B4-BE49-F238E27FC236}">
                  <a16:creationId xmlns:a16="http://schemas.microsoft.com/office/drawing/2014/main" id="{461602B9-6FF2-41A5-BBF5-36E5A06DD369}"/>
                </a:ext>
              </a:extLst>
            </p:cNvPr>
            <p:cNvSpPr/>
            <p:nvPr/>
          </p:nvSpPr>
          <p:spPr>
            <a:xfrm>
              <a:off x="7569200" y="2146300"/>
              <a:ext cx="318095" cy="1397000"/>
            </a:xfrm>
            <a:custGeom>
              <a:avLst/>
              <a:gdLst>
                <a:gd name="connsiteX0" fmla="*/ 63500 w 318095"/>
                <a:gd name="connsiteY0" fmla="*/ 1397000 h 1397000"/>
                <a:gd name="connsiteX1" fmla="*/ 317500 w 318095"/>
                <a:gd name="connsiteY1" fmla="*/ 914400 h 1397000"/>
                <a:gd name="connsiteX2" fmla="*/ 0 w 318095"/>
                <a:gd name="connsiteY2" fmla="*/ 0 h 1397000"/>
              </a:gdLst>
              <a:ahLst/>
              <a:cxnLst>
                <a:cxn ang="0">
                  <a:pos x="connsiteX0" y="connsiteY0"/>
                </a:cxn>
                <a:cxn ang="0">
                  <a:pos x="connsiteX1" y="connsiteY1"/>
                </a:cxn>
                <a:cxn ang="0">
                  <a:pos x="connsiteX2" y="connsiteY2"/>
                </a:cxn>
              </a:cxnLst>
              <a:rect l="l" t="t" r="r" b="b"/>
              <a:pathLst>
                <a:path w="318095" h="1397000">
                  <a:moveTo>
                    <a:pt x="63500" y="1397000"/>
                  </a:moveTo>
                  <a:cubicBezTo>
                    <a:pt x="195791" y="1272116"/>
                    <a:pt x="328083" y="1147233"/>
                    <a:pt x="317500" y="914400"/>
                  </a:cubicBezTo>
                  <a:cubicBezTo>
                    <a:pt x="306917" y="681567"/>
                    <a:pt x="153458" y="340783"/>
                    <a:pt x="0" y="0"/>
                  </a:cubicBez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solidFill>
                  <a:prstClr val="black"/>
                </a:solidFill>
              </a:endParaRPr>
            </a:p>
          </p:txBody>
        </p:sp>
        <p:sp>
          <p:nvSpPr>
            <p:cNvPr id="144" name="任意多边形 111">
              <a:extLst>
                <a:ext uri="{FF2B5EF4-FFF2-40B4-BE49-F238E27FC236}">
                  <a16:creationId xmlns:a16="http://schemas.microsoft.com/office/drawing/2014/main" id="{9AAC8D62-1A94-4D45-928B-57DACCDBAAFC}"/>
                </a:ext>
              </a:extLst>
            </p:cNvPr>
            <p:cNvSpPr/>
            <p:nvPr/>
          </p:nvSpPr>
          <p:spPr>
            <a:xfrm>
              <a:off x="6311899" y="3911600"/>
              <a:ext cx="1500109" cy="1435100"/>
            </a:xfrm>
            <a:custGeom>
              <a:avLst/>
              <a:gdLst>
                <a:gd name="connsiteX0" fmla="*/ 342900 w 1550272"/>
                <a:gd name="connsiteY0" fmla="*/ 1435100 h 1435100"/>
                <a:gd name="connsiteX1" fmla="*/ 787400 w 1550272"/>
                <a:gd name="connsiteY1" fmla="*/ 1320800 h 1435100"/>
                <a:gd name="connsiteX2" fmla="*/ 1346200 w 1550272"/>
                <a:gd name="connsiteY2" fmla="*/ 1308100 h 1435100"/>
                <a:gd name="connsiteX3" fmla="*/ 1549400 w 1550272"/>
                <a:gd name="connsiteY3" fmla="*/ 1143000 h 1435100"/>
                <a:gd name="connsiteX4" fmla="*/ 1282700 w 1550272"/>
                <a:gd name="connsiteY4" fmla="*/ 444500 h 1435100"/>
                <a:gd name="connsiteX5" fmla="*/ 292100 w 1550272"/>
                <a:gd name="connsiteY5" fmla="*/ 165100 h 1435100"/>
                <a:gd name="connsiteX6" fmla="*/ 0 w 1550272"/>
                <a:gd name="connsiteY6" fmla="*/ 0 h 1435100"/>
                <a:gd name="connsiteX0" fmla="*/ 342900 w 1550272"/>
                <a:gd name="connsiteY0" fmla="*/ 1435100 h 1435100"/>
                <a:gd name="connsiteX1" fmla="*/ 787400 w 1550272"/>
                <a:gd name="connsiteY1" fmla="*/ 1320800 h 1435100"/>
                <a:gd name="connsiteX2" fmla="*/ 1346200 w 1550272"/>
                <a:gd name="connsiteY2" fmla="*/ 1308100 h 1435100"/>
                <a:gd name="connsiteX3" fmla="*/ 1549400 w 1550272"/>
                <a:gd name="connsiteY3" fmla="*/ 1143000 h 1435100"/>
                <a:gd name="connsiteX4" fmla="*/ 1282700 w 1550272"/>
                <a:gd name="connsiteY4" fmla="*/ 444500 h 1435100"/>
                <a:gd name="connsiteX5" fmla="*/ 292100 w 1550272"/>
                <a:gd name="connsiteY5" fmla="*/ 165100 h 1435100"/>
                <a:gd name="connsiteX6" fmla="*/ 0 w 1550272"/>
                <a:gd name="connsiteY6" fmla="*/ 0 h 1435100"/>
                <a:gd name="connsiteX0" fmla="*/ 342900 w 1500109"/>
                <a:gd name="connsiteY0" fmla="*/ 1435100 h 1435100"/>
                <a:gd name="connsiteX1" fmla="*/ 787400 w 1500109"/>
                <a:gd name="connsiteY1" fmla="*/ 1320800 h 1435100"/>
                <a:gd name="connsiteX2" fmla="*/ 1346200 w 1500109"/>
                <a:gd name="connsiteY2" fmla="*/ 1308100 h 1435100"/>
                <a:gd name="connsiteX3" fmla="*/ 1498600 w 1500109"/>
                <a:gd name="connsiteY3" fmla="*/ 927100 h 1435100"/>
                <a:gd name="connsiteX4" fmla="*/ 1282700 w 1500109"/>
                <a:gd name="connsiteY4" fmla="*/ 444500 h 1435100"/>
                <a:gd name="connsiteX5" fmla="*/ 292100 w 1500109"/>
                <a:gd name="connsiteY5" fmla="*/ 165100 h 1435100"/>
                <a:gd name="connsiteX6" fmla="*/ 0 w 1500109"/>
                <a:gd name="connsiteY6" fmla="*/ 0 h 14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109" h="1435100">
                  <a:moveTo>
                    <a:pt x="342900" y="1435100"/>
                  </a:moveTo>
                  <a:cubicBezTo>
                    <a:pt x="481541" y="1388533"/>
                    <a:pt x="620183" y="1341967"/>
                    <a:pt x="787400" y="1320800"/>
                  </a:cubicBezTo>
                  <a:cubicBezTo>
                    <a:pt x="954617" y="1299633"/>
                    <a:pt x="1227667" y="1373717"/>
                    <a:pt x="1346200" y="1308100"/>
                  </a:cubicBezTo>
                  <a:cubicBezTo>
                    <a:pt x="1464733" y="1242483"/>
                    <a:pt x="1509183" y="1071033"/>
                    <a:pt x="1498600" y="927100"/>
                  </a:cubicBezTo>
                  <a:cubicBezTo>
                    <a:pt x="1488017" y="783167"/>
                    <a:pt x="1483783" y="571500"/>
                    <a:pt x="1282700" y="444500"/>
                  </a:cubicBezTo>
                  <a:cubicBezTo>
                    <a:pt x="1081617" y="317500"/>
                    <a:pt x="505883" y="239183"/>
                    <a:pt x="292100" y="165100"/>
                  </a:cubicBezTo>
                  <a:cubicBezTo>
                    <a:pt x="78317" y="91017"/>
                    <a:pt x="39158" y="45508"/>
                    <a:pt x="0" y="0"/>
                  </a:cubicBez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solidFill>
                  <a:prstClr val="black"/>
                </a:solidFill>
              </a:endParaRPr>
            </a:p>
          </p:txBody>
        </p:sp>
        <p:sp>
          <p:nvSpPr>
            <p:cNvPr id="145" name="任意多边形 112">
              <a:extLst>
                <a:ext uri="{FF2B5EF4-FFF2-40B4-BE49-F238E27FC236}">
                  <a16:creationId xmlns:a16="http://schemas.microsoft.com/office/drawing/2014/main" id="{2554CE2C-000D-4348-B4CF-1FCEFEE35B81}"/>
                </a:ext>
              </a:extLst>
            </p:cNvPr>
            <p:cNvSpPr/>
            <p:nvPr/>
          </p:nvSpPr>
          <p:spPr>
            <a:xfrm>
              <a:off x="6705600" y="3822700"/>
              <a:ext cx="1359527" cy="1689100"/>
            </a:xfrm>
            <a:custGeom>
              <a:avLst/>
              <a:gdLst>
                <a:gd name="connsiteX0" fmla="*/ 254000 w 508627"/>
                <a:gd name="connsiteY0" fmla="*/ 1638300 h 1638300"/>
                <a:gd name="connsiteX1" fmla="*/ 406400 w 508627"/>
                <a:gd name="connsiteY1" fmla="*/ 1422400 h 1638300"/>
                <a:gd name="connsiteX2" fmla="*/ 495300 w 508627"/>
                <a:gd name="connsiteY2" fmla="*/ 863600 h 1638300"/>
                <a:gd name="connsiteX3" fmla="*/ 114300 w 508627"/>
                <a:gd name="connsiteY3" fmla="*/ 228600 h 1638300"/>
                <a:gd name="connsiteX4" fmla="*/ 0 w 508627"/>
                <a:gd name="connsiteY4" fmla="*/ 0 h 1638300"/>
                <a:gd name="connsiteX0" fmla="*/ 1104900 w 1359527"/>
                <a:gd name="connsiteY0" fmla="*/ 1689100 h 1689100"/>
                <a:gd name="connsiteX1" fmla="*/ 1257300 w 1359527"/>
                <a:gd name="connsiteY1" fmla="*/ 1473200 h 1689100"/>
                <a:gd name="connsiteX2" fmla="*/ 1346200 w 1359527"/>
                <a:gd name="connsiteY2" fmla="*/ 914400 h 1689100"/>
                <a:gd name="connsiteX3" fmla="*/ 965200 w 1359527"/>
                <a:gd name="connsiteY3" fmla="*/ 279400 h 1689100"/>
                <a:gd name="connsiteX4" fmla="*/ 0 w 1359527"/>
                <a:gd name="connsiteY4" fmla="*/ 0 h 168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527" h="1689100">
                  <a:moveTo>
                    <a:pt x="1104900" y="1689100"/>
                  </a:moveTo>
                  <a:cubicBezTo>
                    <a:pt x="1160991" y="1645708"/>
                    <a:pt x="1217083" y="1602317"/>
                    <a:pt x="1257300" y="1473200"/>
                  </a:cubicBezTo>
                  <a:cubicBezTo>
                    <a:pt x="1297517" y="1344083"/>
                    <a:pt x="1394883" y="1113367"/>
                    <a:pt x="1346200" y="914400"/>
                  </a:cubicBezTo>
                  <a:cubicBezTo>
                    <a:pt x="1297517" y="715433"/>
                    <a:pt x="1189567" y="431800"/>
                    <a:pt x="965200" y="279400"/>
                  </a:cubicBezTo>
                  <a:cubicBezTo>
                    <a:pt x="740833" y="127000"/>
                    <a:pt x="15875" y="42333"/>
                    <a:pt x="0" y="0"/>
                  </a:cubicBez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solidFill>
                  <a:prstClr val="black"/>
                </a:solidFill>
              </a:endParaRPr>
            </a:p>
          </p:txBody>
        </p:sp>
        <p:cxnSp>
          <p:nvCxnSpPr>
            <p:cNvPr id="146" name="直接箭头连接符 145">
              <a:extLst>
                <a:ext uri="{FF2B5EF4-FFF2-40B4-BE49-F238E27FC236}">
                  <a16:creationId xmlns:a16="http://schemas.microsoft.com/office/drawing/2014/main" id="{A9C99A72-2DBA-4E52-B8EC-1A1FCCF6BB08}"/>
                </a:ext>
              </a:extLst>
            </p:cNvPr>
            <p:cNvCxnSpPr/>
            <p:nvPr/>
          </p:nvCxnSpPr>
          <p:spPr>
            <a:xfrm flipH="1">
              <a:off x="4108073" y="2992535"/>
              <a:ext cx="2072633" cy="37387"/>
            </a:xfrm>
            <a:prstGeom prst="straightConnector1">
              <a:avLst/>
            </a:pr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9D8F049C-0771-44BE-9224-B0B626A36739}"/>
                </a:ext>
              </a:extLst>
            </p:cNvPr>
            <p:cNvCxnSpPr>
              <a:stCxn id="83" idx="1"/>
            </p:cNvCxnSpPr>
            <p:nvPr/>
          </p:nvCxnSpPr>
          <p:spPr>
            <a:xfrm flipH="1" flipV="1">
              <a:off x="4108074" y="3228882"/>
              <a:ext cx="1700409" cy="519565"/>
            </a:xfrm>
            <a:prstGeom prst="straightConnector1">
              <a:avLst/>
            </a:prstGeom>
            <a:ln>
              <a:solidFill>
                <a:schemeClr val="tx1">
                  <a:lumMod val="75000"/>
                  <a:lumOff val="25000"/>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A9296DA8-F3F0-46BC-81B4-A6DE76F516E7}"/>
                </a:ext>
              </a:extLst>
            </p:cNvPr>
            <p:cNvCxnSpPr/>
            <p:nvPr/>
          </p:nvCxnSpPr>
          <p:spPr>
            <a:xfrm flipH="1" flipV="1">
              <a:off x="4108073" y="3391145"/>
              <a:ext cx="2038053" cy="1437828"/>
            </a:xfrm>
            <a:prstGeom prst="straightConnector1">
              <a:avLst/>
            </a:pr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9A615DF6-5F6D-412A-A898-28FDE6F084C1}"/>
                </a:ext>
              </a:extLst>
            </p:cNvPr>
            <p:cNvCxnSpPr/>
            <p:nvPr/>
          </p:nvCxnSpPr>
          <p:spPr>
            <a:xfrm>
              <a:off x="2955364" y="4844229"/>
              <a:ext cx="1041400" cy="0"/>
            </a:xfrm>
            <a:prstGeom prst="line">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3185217-AB6C-41B7-869F-4DA4A779CA67}"/>
                </a:ext>
              </a:extLst>
            </p:cNvPr>
            <p:cNvCxnSpPr/>
            <p:nvPr/>
          </p:nvCxnSpPr>
          <p:spPr>
            <a:xfrm>
              <a:off x="2955364" y="5113761"/>
              <a:ext cx="1041400" cy="0"/>
            </a:xfrm>
            <a:prstGeom prst="line">
              <a:avLst/>
            </a:prstGeom>
            <a:l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89267628-36DB-4EC6-B52D-B454BD0C03A1}"/>
                </a:ext>
              </a:extLst>
            </p:cNvPr>
            <p:cNvCxnSpPr/>
            <p:nvPr/>
          </p:nvCxnSpPr>
          <p:spPr>
            <a:xfrm>
              <a:off x="2955364" y="5383293"/>
              <a:ext cx="1041400" cy="0"/>
            </a:xfrm>
            <a:prstGeom prst="line">
              <a:avLst/>
            </a:pr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588D462E-CFDE-41BA-AAC7-BB67C5CCB4DF}"/>
                </a:ext>
              </a:extLst>
            </p:cNvPr>
            <p:cNvCxnSpPr/>
            <p:nvPr/>
          </p:nvCxnSpPr>
          <p:spPr>
            <a:xfrm>
              <a:off x="2955364" y="5652824"/>
              <a:ext cx="1041400" cy="0"/>
            </a:xfrm>
            <a:prstGeom prst="line">
              <a:avLst/>
            </a:prstGeom>
            <a:ln>
              <a:solidFill>
                <a:schemeClr val="tx1">
                  <a:lumMod val="75000"/>
                  <a:lumOff val="25000"/>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53" name="文本框 152">
              <a:extLst>
                <a:ext uri="{FF2B5EF4-FFF2-40B4-BE49-F238E27FC236}">
                  <a16:creationId xmlns:a16="http://schemas.microsoft.com/office/drawing/2014/main" id="{7516587E-F28E-407C-9471-52D61CFAA1E3}"/>
                </a:ext>
              </a:extLst>
            </p:cNvPr>
            <p:cNvSpPr txBox="1"/>
            <p:nvPr/>
          </p:nvSpPr>
          <p:spPr>
            <a:xfrm>
              <a:off x="1074693" y="4674952"/>
              <a:ext cx="1823900" cy="405413"/>
            </a:xfrm>
            <a:prstGeom prst="rect">
              <a:avLst/>
            </a:prstGeom>
            <a:noFill/>
          </p:spPr>
          <p:txBody>
            <a:bodyPr wrap="none" rtlCol="0">
              <a:spAutoFit/>
            </a:bodyPr>
            <a:lstStyle/>
            <a:p>
              <a:pPr algn="r"/>
              <a:r>
                <a:rPr lang="en-US" altLang="zh-CN" sz="1000">
                  <a:solidFill>
                    <a:prstClr val="black">
                      <a:lumMod val="75000"/>
                      <a:lumOff val="25000"/>
                    </a:prstClr>
                  </a:solidFill>
                </a:rPr>
                <a:t>MapReduce Status</a:t>
              </a:r>
              <a:endParaRPr lang="zh-CN" altLang="en-US" sz="1000">
                <a:solidFill>
                  <a:prstClr val="black">
                    <a:lumMod val="75000"/>
                    <a:lumOff val="25000"/>
                  </a:prstClr>
                </a:solidFill>
              </a:endParaRPr>
            </a:p>
          </p:txBody>
        </p:sp>
        <p:sp>
          <p:nvSpPr>
            <p:cNvPr id="154" name="文本框 153">
              <a:extLst>
                <a:ext uri="{FF2B5EF4-FFF2-40B4-BE49-F238E27FC236}">
                  <a16:creationId xmlns:a16="http://schemas.microsoft.com/office/drawing/2014/main" id="{261FE0CA-B155-4B94-A7E6-E30327DAB56D}"/>
                </a:ext>
              </a:extLst>
            </p:cNvPr>
            <p:cNvSpPr txBox="1"/>
            <p:nvPr/>
          </p:nvSpPr>
          <p:spPr>
            <a:xfrm>
              <a:off x="1361804" y="4944484"/>
              <a:ext cx="1536789" cy="405413"/>
            </a:xfrm>
            <a:prstGeom prst="rect">
              <a:avLst/>
            </a:prstGeom>
            <a:noFill/>
          </p:spPr>
          <p:txBody>
            <a:bodyPr wrap="none" rtlCol="0">
              <a:spAutoFit/>
            </a:bodyPr>
            <a:lstStyle/>
            <a:p>
              <a:pPr algn="r"/>
              <a:r>
                <a:rPr lang="en-US" altLang="zh-CN" sz="1000">
                  <a:solidFill>
                    <a:prstClr val="black">
                      <a:lumMod val="75000"/>
                      <a:lumOff val="25000"/>
                    </a:prstClr>
                  </a:solidFill>
                </a:rPr>
                <a:t>Job Submission</a:t>
              </a:r>
              <a:endParaRPr lang="zh-CN" altLang="en-US" sz="1000">
                <a:solidFill>
                  <a:prstClr val="black">
                    <a:lumMod val="75000"/>
                    <a:lumOff val="25000"/>
                  </a:prstClr>
                </a:solidFill>
              </a:endParaRPr>
            </a:p>
          </p:txBody>
        </p:sp>
        <p:sp>
          <p:nvSpPr>
            <p:cNvPr id="155" name="文本框 154">
              <a:extLst>
                <a:ext uri="{FF2B5EF4-FFF2-40B4-BE49-F238E27FC236}">
                  <a16:creationId xmlns:a16="http://schemas.microsoft.com/office/drawing/2014/main" id="{D7895BB2-1DC5-46E8-A569-D2B645AB640C}"/>
                </a:ext>
              </a:extLst>
            </p:cNvPr>
            <p:cNvSpPr txBox="1"/>
            <p:nvPr/>
          </p:nvSpPr>
          <p:spPr>
            <a:xfrm>
              <a:off x="1611134" y="5214018"/>
              <a:ext cx="1287458" cy="405413"/>
            </a:xfrm>
            <a:prstGeom prst="rect">
              <a:avLst/>
            </a:prstGeom>
            <a:noFill/>
          </p:spPr>
          <p:txBody>
            <a:bodyPr wrap="none" rtlCol="0">
              <a:spAutoFit/>
            </a:bodyPr>
            <a:lstStyle/>
            <a:p>
              <a:pPr algn="r"/>
              <a:r>
                <a:rPr lang="en-US" altLang="zh-CN" sz="1000">
                  <a:solidFill>
                    <a:prstClr val="black">
                      <a:lumMod val="75000"/>
                      <a:lumOff val="25000"/>
                    </a:prstClr>
                  </a:solidFill>
                </a:rPr>
                <a:t>Node Status</a:t>
              </a:r>
              <a:endParaRPr lang="zh-CN" altLang="en-US" sz="1000">
                <a:solidFill>
                  <a:prstClr val="black">
                    <a:lumMod val="75000"/>
                    <a:lumOff val="25000"/>
                  </a:prstClr>
                </a:solidFill>
              </a:endParaRPr>
            </a:p>
          </p:txBody>
        </p:sp>
        <p:sp>
          <p:nvSpPr>
            <p:cNvPr id="156" name="文本框 155">
              <a:extLst>
                <a:ext uri="{FF2B5EF4-FFF2-40B4-BE49-F238E27FC236}">
                  <a16:creationId xmlns:a16="http://schemas.microsoft.com/office/drawing/2014/main" id="{6C762693-C8C5-498C-A8A5-AD9A5ABB6868}"/>
                </a:ext>
              </a:extLst>
            </p:cNvPr>
            <p:cNvSpPr txBox="1"/>
            <p:nvPr/>
          </p:nvSpPr>
          <p:spPr>
            <a:xfrm>
              <a:off x="1140176" y="5483547"/>
              <a:ext cx="1758417" cy="405413"/>
            </a:xfrm>
            <a:prstGeom prst="rect">
              <a:avLst/>
            </a:prstGeom>
            <a:noFill/>
          </p:spPr>
          <p:txBody>
            <a:bodyPr wrap="none" rtlCol="0">
              <a:spAutoFit/>
            </a:bodyPr>
            <a:lstStyle/>
            <a:p>
              <a:pPr algn="r"/>
              <a:r>
                <a:rPr lang="en-US" altLang="zh-CN" sz="1000">
                  <a:solidFill>
                    <a:prstClr val="black">
                      <a:lumMod val="75000"/>
                      <a:lumOff val="25000"/>
                    </a:prstClr>
                  </a:solidFill>
                </a:rPr>
                <a:t>Resource Request</a:t>
              </a:r>
              <a:endParaRPr lang="zh-CN" altLang="en-US" sz="1000">
                <a:solidFill>
                  <a:prstClr val="black">
                    <a:lumMod val="75000"/>
                    <a:lumOff val="25000"/>
                  </a:prstClr>
                </a:solidFill>
              </a:endParaRPr>
            </a:p>
          </p:txBody>
        </p:sp>
      </p:grpSp>
      <p:sp>
        <p:nvSpPr>
          <p:cNvPr id="157" name="矩形 156">
            <a:extLst>
              <a:ext uri="{FF2B5EF4-FFF2-40B4-BE49-F238E27FC236}">
                <a16:creationId xmlns:a16="http://schemas.microsoft.com/office/drawing/2014/main" id="{968917A5-325F-474E-808E-9E2069DC2372}"/>
              </a:ext>
            </a:extLst>
          </p:cNvPr>
          <p:cNvSpPr/>
          <p:nvPr/>
        </p:nvSpPr>
        <p:spPr>
          <a:xfrm>
            <a:off x="5124275" y="1830712"/>
            <a:ext cx="3698850" cy="2730748"/>
          </a:xfrm>
          <a:prstGeom prst="rect">
            <a:avLst/>
          </a:prstGeom>
          <a:solidFill>
            <a:schemeClr val="accent5">
              <a:lumMod val="40000"/>
              <a:lumOff val="60000"/>
            </a:schemeClr>
          </a:solidFill>
        </p:spPr>
        <p:txBody>
          <a:bodyPr wrap="square">
            <a:spAutoFit/>
          </a:bodyPr>
          <a:lstStyle/>
          <a:p>
            <a:pPr>
              <a:lnSpc>
                <a:spcPct val="150000"/>
              </a:lnSpc>
            </a:pPr>
            <a:r>
              <a:rPr lang="en-US" altLang="zh-CN" sz="1050" dirty="0"/>
              <a:t>Yarn</a:t>
            </a:r>
            <a:r>
              <a:rPr lang="zh-CN" altLang="en-US" sz="1050" dirty="0"/>
              <a:t>在执行时包含以下独立实体：</a:t>
            </a:r>
          </a:p>
          <a:p>
            <a:pPr>
              <a:lnSpc>
                <a:spcPct val="150000"/>
              </a:lnSpc>
            </a:pPr>
            <a:r>
              <a:rPr lang="zh-CN" altLang="en-US" sz="1050" dirty="0"/>
              <a:t>① </a:t>
            </a:r>
            <a:r>
              <a:rPr lang="en-US" altLang="zh-CN" sz="1050" dirty="0"/>
              <a:t>Client</a:t>
            </a:r>
            <a:r>
              <a:rPr lang="zh-CN" altLang="en-US" sz="1050" dirty="0"/>
              <a:t>：客户端，负责向集群提交作业。</a:t>
            </a:r>
          </a:p>
          <a:p>
            <a:pPr>
              <a:lnSpc>
                <a:spcPct val="150000"/>
              </a:lnSpc>
            </a:pPr>
            <a:r>
              <a:rPr lang="zh-CN" altLang="en-US" sz="1050" dirty="0"/>
              <a:t>② </a:t>
            </a:r>
            <a:r>
              <a:rPr lang="en-US" altLang="zh-CN" sz="1050" dirty="0" err="1"/>
              <a:t>ResourceManager</a:t>
            </a:r>
            <a:r>
              <a:rPr lang="zh-CN" altLang="en-US" sz="1050" dirty="0"/>
              <a:t>：集群主进程，仲裁中心，负责集群资源管理和任务调度。</a:t>
            </a:r>
          </a:p>
          <a:p>
            <a:pPr>
              <a:lnSpc>
                <a:spcPct val="150000"/>
              </a:lnSpc>
            </a:pPr>
            <a:r>
              <a:rPr lang="zh-CN" altLang="en-US" sz="1050" dirty="0"/>
              <a:t>③ </a:t>
            </a:r>
            <a:r>
              <a:rPr lang="en-US" altLang="zh-CN" sz="1050" dirty="0"/>
              <a:t>Scheduler</a:t>
            </a:r>
            <a:r>
              <a:rPr lang="zh-CN" altLang="en-US" sz="1050" dirty="0"/>
              <a:t>：资源仲裁模块。</a:t>
            </a:r>
          </a:p>
          <a:p>
            <a:pPr>
              <a:lnSpc>
                <a:spcPct val="150000"/>
              </a:lnSpc>
            </a:pPr>
            <a:r>
              <a:rPr lang="zh-CN" altLang="en-US" sz="1050" dirty="0"/>
              <a:t>④ </a:t>
            </a:r>
            <a:r>
              <a:rPr lang="en-US" altLang="zh-CN" sz="1050" dirty="0" err="1"/>
              <a:t>ApplicationManager</a:t>
            </a:r>
            <a:r>
              <a:rPr lang="zh-CN" altLang="en-US" sz="1050" dirty="0"/>
              <a:t>：选定，启动和监管</a:t>
            </a:r>
            <a:r>
              <a:rPr lang="en-US" altLang="zh-CN" sz="1050" dirty="0" err="1"/>
              <a:t>ApplicationMaster</a:t>
            </a:r>
            <a:r>
              <a:rPr lang="zh-CN" altLang="en-US" sz="1050" dirty="0"/>
              <a:t>。</a:t>
            </a:r>
          </a:p>
          <a:p>
            <a:pPr>
              <a:lnSpc>
                <a:spcPct val="150000"/>
              </a:lnSpc>
            </a:pPr>
            <a:r>
              <a:rPr lang="zh-CN" altLang="en-US" sz="1050" dirty="0"/>
              <a:t>⑤ </a:t>
            </a:r>
            <a:r>
              <a:rPr lang="en-US" altLang="zh-CN" sz="1050" dirty="0" err="1"/>
              <a:t>NodeManager</a:t>
            </a:r>
            <a:r>
              <a:rPr lang="zh-CN" altLang="en-US" sz="1050" dirty="0"/>
              <a:t>：集群从进程，管理监视</a:t>
            </a:r>
            <a:r>
              <a:rPr lang="en-US" altLang="zh-CN" sz="1050" dirty="0"/>
              <a:t>Containers</a:t>
            </a:r>
            <a:r>
              <a:rPr lang="zh-CN" altLang="en-US" sz="1050" dirty="0"/>
              <a:t>，执行具体任务。</a:t>
            </a:r>
          </a:p>
          <a:p>
            <a:pPr>
              <a:lnSpc>
                <a:spcPct val="150000"/>
              </a:lnSpc>
            </a:pPr>
            <a:r>
              <a:rPr lang="zh-CN" altLang="en-US" sz="1050" dirty="0"/>
              <a:t>⑥ </a:t>
            </a:r>
            <a:r>
              <a:rPr lang="en-US" altLang="zh-CN" sz="1050" dirty="0"/>
              <a:t>Container</a:t>
            </a:r>
            <a:r>
              <a:rPr lang="zh-CN" altLang="en-US" sz="1050" dirty="0"/>
              <a:t>：本机资源集合体，如某</a:t>
            </a:r>
            <a:r>
              <a:rPr lang="en-US" altLang="zh-CN" sz="1050" dirty="0"/>
              <a:t>Container</a:t>
            </a:r>
            <a:r>
              <a:rPr lang="zh-CN" altLang="en-US" sz="1050" dirty="0"/>
              <a:t>为</a:t>
            </a:r>
            <a:r>
              <a:rPr lang="en-US" altLang="zh-CN" sz="1050" dirty="0"/>
              <a:t>4</a:t>
            </a:r>
            <a:r>
              <a:rPr lang="zh-CN" altLang="en-US" sz="1050" dirty="0"/>
              <a:t>个</a:t>
            </a:r>
            <a:r>
              <a:rPr lang="en-US" altLang="zh-CN" sz="1050" dirty="0"/>
              <a:t>CPU</a:t>
            </a:r>
            <a:r>
              <a:rPr lang="zh-CN" altLang="en-US" sz="1050" dirty="0"/>
              <a:t>，</a:t>
            </a:r>
            <a:r>
              <a:rPr lang="en-US" altLang="zh-CN" sz="1050" dirty="0"/>
              <a:t>8GB</a:t>
            </a:r>
            <a:r>
              <a:rPr lang="zh-CN" altLang="en-US" sz="1050" dirty="0"/>
              <a:t>内存。</a:t>
            </a:r>
          </a:p>
          <a:p>
            <a:pPr>
              <a:lnSpc>
                <a:spcPct val="150000"/>
              </a:lnSpc>
            </a:pPr>
            <a:r>
              <a:rPr lang="zh-CN" altLang="en-US" sz="1050" dirty="0"/>
              <a:t>⑦ </a:t>
            </a:r>
            <a:r>
              <a:rPr lang="en-US" altLang="zh-CN" sz="1050" dirty="0" err="1"/>
              <a:t>ApplicationMaster</a:t>
            </a:r>
            <a:r>
              <a:rPr lang="zh-CN" altLang="en-US" sz="1050" dirty="0"/>
              <a:t>：任务执行和监管中心。</a:t>
            </a:r>
          </a:p>
        </p:txBody>
      </p:sp>
    </p:spTree>
    <p:extLst>
      <p:ext uri="{BB962C8B-B14F-4D97-AF65-F5344CB8AC3E}">
        <p14:creationId xmlns:p14="http://schemas.microsoft.com/office/powerpoint/2010/main" val="564430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分布式计算、存储和资源管理系统</a:t>
            </a:r>
            <a:r>
              <a:rPr lang="en-US" altLang="zh-CN" sz="2700" dirty="0"/>
              <a:t>—Hadoop 2.0</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19</a:t>
            </a:fld>
            <a:endParaRPr lang="zh-CN" altLang="en-US"/>
          </a:p>
        </p:txBody>
      </p:sp>
      <p:sp>
        <p:nvSpPr>
          <p:cNvPr id="3" name="内容占位符 2"/>
          <p:cNvSpPr>
            <a:spLocks noGrp="1"/>
          </p:cNvSpPr>
          <p:nvPr>
            <p:ph idx="1"/>
          </p:nvPr>
        </p:nvSpPr>
        <p:spPr>
          <a:xfrm>
            <a:off x="420456" y="1188138"/>
            <a:ext cx="8301514" cy="5382556"/>
          </a:xfrm>
        </p:spPr>
        <p:txBody>
          <a:bodyPr>
            <a:normAutofit/>
          </a:bodyPr>
          <a:lstStyle/>
          <a:p>
            <a:pPr>
              <a:lnSpc>
                <a:spcPts val="2160"/>
              </a:lnSpc>
            </a:pPr>
            <a:r>
              <a:rPr lang="zh-CN" altLang="en-US" sz="1400" dirty="0"/>
              <a:t>资源管理</a:t>
            </a:r>
            <a:r>
              <a:rPr lang="en-US" altLang="zh-CN" sz="1400" dirty="0"/>
              <a:t>——Yarn</a:t>
            </a:r>
            <a:r>
              <a:rPr lang="zh-CN" altLang="en-US" sz="1400" dirty="0"/>
              <a:t>是可编程的，不仅仅支持自带的</a:t>
            </a:r>
            <a:r>
              <a:rPr lang="en-US" altLang="zh-CN" sz="1400" dirty="0"/>
              <a:t>MapReduce</a:t>
            </a:r>
            <a:r>
              <a:rPr lang="zh-CN" altLang="en-US" sz="1400" dirty="0"/>
              <a:t>，还可以自定义算子</a:t>
            </a:r>
            <a:endParaRPr lang="en-US" altLang="zh-CN" sz="1400" dirty="0"/>
          </a:p>
          <a:p>
            <a:pPr>
              <a:lnSpc>
                <a:spcPts val="2160"/>
              </a:lnSpc>
            </a:pPr>
            <a:r>
              <a:rPr lang="zh-CN" altLang="en-US" sz="1400" dirty="0"/>
              <a:t>一套编程协议</a:t>
            </a:r>
          </a:p>
          <a:p>
            <a:pPr lvl="1">
              <a:lnSpc>
                <a:spcPts val="2160"/>
              </a:lnSpc>
            </a:pPr>
            <a:r>
              <a:rPr lang="en-US" altLang="zh-CN" sz="1287" dirty="0"/>
              <a:t>Client</a:t>
            </a:r>
            <a:r>
              <a:rPr lang="zh-CN" altLang="en-US" sz="1287" dirty="0"/>
              <a:t>负责提交任务，</a:t>
            </a:r>
            <a:r>
              <a:rPr lang="en-US" altLang="zh-CN" sz="1287" dirty="0" err="1"/>
              <a:t>ApplicationMaster</a:t>
            </a:r>
            <a:r>
              <a:rPr lang="zh-CN" altLang="en-US" sz="1287" dirty="0"/>
              <a:t>负责执行任务</a:t>
            </a:r>
          </a:p>
          <a:p>
            <a:pPr lvl="1">
              <a:lnSpc>
                <a:spcPts val="2160"/>
              </a:lnSpc>
            </a:pPr>
            <a:r>
              <a:rPr lang="en-US" altLang="zh-CN" sz="1287" dirty="0"/>
              <a:t>Client</a:t>
            </a:r>
            <a:r>
              <a:rPr lang="zh-CN" altLang="en-US" sz="1287" dirty="0"/>
              <a:t>中与</a:t>
            </a:r>
            <a:r>
              <a:rPr lang="en-US" altLang="zh-CN" sz="1287" dirty="0"/>
              <a:t>RM</a:t>
            </a:r>
            <a:r>
              <a:rPr lang="zh-CN" altLang="en-US" sz="1287" dirty="0"/>
              <a:t>通信；</a:t>
            </a:r>
            <a:r>
              <a:rPr lang="en-US" altLang="zh-CN" sz="1287" dirty="0" err="1"/>
              <a:t>ApplicationMaster</a:t>
            </a:r>
            <a:r>
              <a:rPr lang="zh-CN" altLang="en-US" sz="1287" dirty="0"/>
              <a:t>与</a:t>
            </a:r>
            <a:r>
              <a:rPr lang="en-US" altLang="zh-CN" sz="1287" dirty="0"/>
              <a:t>RM</a:t>
            </a:r>
            <a:r>
              <a:rPr lang="zh-CN" altLang="en-US" sz="1287" dirty="0"/>
              <a:t>通信；</a:t>
            </a:r>
            <a:r>
              <a:rPr lang="en-US" altLang="zh-CN" sz="1287" dirty="0" err="1"/>
              <a:t>ApplicationMaster</a:t>
            </a:r>
            <a:r>
              <a:rPr lang="zh-CN" altLang="en-US" sz="1287" dirty="0"/>
              <a:t>与</a:t>
            </a:r>
            <a:r>
              <a:rPr lang="en-US" altLang="zh-CN" sz="1287" dirty="0"/>
              <a:t>NM</a:t>
            </a:r>
            <a:r>
              <a:rPr lang="zh-CN" altLang="en-US" sz="1287" dirty="0"/>
              <a:t>通信</a:t>
            </a:r>
          </a:p>
          <a:p>
            <a:pPr lvl="1">
              <a:lnSpc>
                <a:spcPts val="2160"/>
              </a:lnSpc>
            </a:pPr>
            <a:r>
              <a:rPr lang="zh-CN" altLang="en-US" sz="1287" dirty="0"/>
              <a:t>编写符合协议的</a:t>
            </a:r>
            <a:r>
              <a:rPr lang="en-US" altLang="zh-CN" sz="1287" dirty="0"/>
              <a:t>Client</a:t>
            </a:r>
            <a:r>
              <a:rPr lang="zh-CN" altLang="en-US" sz="1287" dirty="0"/>
              <a:t>和</a:t>
            </a:r>
            <a:r>
              <a:rPr lang="en-US" altLang="zh-CN" sz="1287" dirty="0" err="1"/>
              <a:t>ApplicationMaster</a:t>
            </a:r>
            <a:r>
              <a:rPr lang="zh-CN" altLang="en-US" sz="1287" dirty="0"/>
              <a:t>即可</a:t>
            </a:r>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r>
              <a:rPr lang="en-US" altLang="zh-CN" sz="1400" dirty="0"/>
              <a:t>Hadoop</a:t>
            </a:r>
            <a:r>
              <a:rPr lang="zh-CN" altLang="en-US" sz="1400" dirty="0"/>
              <a:t>默认实现了</a:t>
            </a:r>
            <a:r>
              <a:rPr lang="en-US" altLang="zh-CN" sz="1400" dirty="0"/>
              <a:t>MapReduce</a:t>
            </a:r>
            <a:r>
              <a:rPr lang="zh-CN" altLang="en-US" sz="1400" dirty="0"/>
              <a:t>的</a:t>
            </a:r>
            <a:r>
              <a:rPr lang="en-US" altLang="zh-CN" sz="1400" dirty="0"/>
              <a:t>Client</a:t>
            </a:r>
            <a:r>
              <a:rPr lang="zh-CN" altLang="en-US" sz="1400" dirty="0"/>
              <a:t>和</a:t>
            </a:r>
            <a:r>
              <a:rPr lang="en-US" altLang="zh-CN" sz="1400" dirty="0" err="1"/>
              <a:t>ApplicationMaster</a:t>
            </a:r>
            <a:endParaRPr lang="en-US" altLang="zh-CN" sz="1400" dirty="0"/>
          </a:p>
          <a:p>
            <a:pPr lvl="1">
              <a:lnSpc>
                <a:spcPts val="2160"/>
              </a:lnSpc>
            </a:pPr>
            <a:r>
              <a:rPr lang="en-US" altLang="zh-CN" sz="1287" dirty="0" err="1"/>
              <a:t>MRClientService</a:t>
            </a:r>
            <a:endParaRPr lang="en-US" altLang="zh-CN" sz="1287" dirty="0"/>
          </a:p>
          <a:p>
            <a:pPr lvl="1">
              <a:lnSpc>
                <a:spcPts val="2160"/>
              </a:lnSpc>
            </a:pPr>
            <a:r>
              <a:rPr lang="en-US" altLang="zh-CN" sz="1287" dirty="0" err="1"/>
              <a:t>MRAppMaster</a:t>
            </a:r>
            <a:endParaRPr lang="en-US" altLang="zh-CN" sz="1287" dirty="0"/>
          </a:p>
          <a:p>
            <a:pPr lvl="1">
              <a:lnSpc>
                <a:spcPts val="2160"/>
              </a:lnSpc>
            </a:pPr>
            <a:r>
              <a:rPr lang="en-US" altLang="zh-CN" sz="1287" dirty="0"/>
              <a:t>Yarn</a:t>
            </a:r>
            <a:r>
              <a:rPr lang="zh-CN" altLang="en-US" sz="1287" dirty="0"/>
              <a:t>处理</a:t>
            </a:r>
            <a:r>
              <a:rPr lang="en-US" altLang="zh-CN" sz="1287" dirty="0"/>
              <a:t>MR</a:t>
            </a:r>
            <a:r>
              <a:rPr lang="zh-CN" altLang="en-US" sz="1287" dirty="0"/>
              <a:t>程序时使用了各种默认的类</a:t>
            </a:r>
          </a:p>
          <a:p>
            <a:pPr>
              <a:lnSpc>
                <a:spcPts val="2160"/>
              </a:lnSpc>
            </a:pPr>
            <a:endParaRPr lang="en-US" altLang="zh-CN" sz="1400" dirty="0"/>
          </a:p>
        </p:txBody>
      </p:sp>
      <p:sp>
        <p:nvSpPr>
          <p:cNvPr id="59" name="圆角矩形 13">
            <a:extLst>
              <a:ext uri="{FF2B5EF4-FFF2-40B4-BE49-F238E27FC236}">
                <a16:creationId xmlns:a16="http://schemas.microsoft.com/office/drawing/2014/main" id="{17AF6466-89DE-4EBE-A5B2-1F0B8D3CC36E}"/>
              </a:ext>
            </a:extLst>
          </p:cNvPr>
          <p:cNvSpPr/>
          <p:nvPr/>
        </p:nvSpPr>
        <p:spPr>
          <a:xfrm>
            <a:off x="841809" y="2962300"/>
            <a:ext cx="2552700" cy="122006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14">
            <a:extLst>
              <a:ext uri="{FF2B5EF4-FFF2-40B4-BE49-F238E27FC236}">
                <a16:creationId xmlns:a16="http://schemas.microsoft.com/office/drawing/2014/main" id="{E14CDAF7-3C6B-49BC-B284-371FD0A05B48}"/>
              </a:ext>
            </a:extLst>
          </p:cNvPr>
          <p:cNvSpPr/>
          <p:nvPr/>
        </p:nvSpPr>
        <p:spPr>
          <a:xfrm>
            <a:off x="3750219" y="2962300"/>
            <a:ext cx="4681110" cy="122006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8F43A41B-205B-4D33-992F-31183AF31211}"/>
              </a:ext>
            </a:extLst>
          </p:cNvPr>
          <p:cNvSpPr/>
          <p:nvPr/>
        </p:nvSpPr>
        <p:spPr>
          <a:xfrm>
            <a:off x="1184898" y="3422813"/>
            <a:ext cx="1857111" cy="276999"/>
          </a:xfrm>
          <a:prstGeom prst="rect">
            <a:avLst/>
          </a:prstGeom>
          <a:solidFill>
            <a:schemeClr val="accent1">
              <a:lumMod val="60000"/>
              <a:lumOff val="40000"/>
            </a:schemeClr>
          </a:solidFill>
        </p:spPr>
        <p:txBody>
          <a:bodyPr wrap="none">
            <a:spAutoFit/>
          </a:bodyPr>
          <a:lstStyle/>
          <a:p>
            <a:r>
              <a:rPr lang="zh-CN" altLang="en-US" sz="1200" dirty="0">
                <a:solidFill>
                  <a:schemeClr val="tx1">
                    <a:lumMod val="75000"/>
                    <a:lumOff val="25000"/>
                  </a:schemeClr>
                </a:solidFill>
              </a:rPr>
              <a:t>步骤</a:t>
            </a:r>
            <a:r>
              <a:rPr lang="en-US" altLang="zh-CN" sz="1200" dirty="0">
                <a:solidFill>
                  <a:schemeClr val="tx1">
                    <a:lumMod val="75000"/>
                    <a:lumOff val="25000"/>
                  </a:schemeClr>
                </a:solidFill>
              </a:rPr>
              <a:t>1</a:t>
            </a:r>
            <a:r>
              <a:rPr lang="zh-CN" altLang="en-US" sz="1200" dirty="0">
                <a:solidFill>
                  <a:schemeClr val="tx1">
                    <a:lumMod val="75000"/>
                    <a:lumOff val="25000"/>
                  </a:schemeClr>
                </a:solidFill>
              </a:rPr>
              <a:t>：获取</a:t>
            </a:r>
            <a:r>
              <a:rPr lang="en-US" altLang="zh-CN" sz="1200" dirty="0" err="1">
                <a:solidFill>
                  <a:schemeClr val="tx1">
                    <a:lumMod val="75000"/>
                    <a:lumOff val="25000"/>
                  </a:schemeClr>
                </a:solidFill>
              </a:rPr>
              <a:t>ApplicationId</a:t>
            </a:r>
            <a:endParaRPr lang="zh-CN" altLang="en-US" sz="1200" dirty="0">
              <a:solidFill>
                <a:schemeClr val="tx1">
                  <a:lumMod val="75000"/>
                  <a:lumOff val="25000"/>
                </a:schemeClr>
              </a:solidFill>
            </a:endParaRPr>
          </a:p>
        </p:txBody>
      </p:sp>
      <p:sp>
        <p:nvSpPr>
          <p:cNvPr id="92" name="矩形 91">
            <a:extLst>
              <a:ext uri="{FF2B5EF4-FFF2-40B4-BE49-F238E27FC236}">
                <a16:creationId xmlns:a16="http://schemas.microsoft.com/office/drawing/2014/main" id="{1FC476CB-25A9-4D8A-92CF-021068FD5326}"/>
              </a:ext>
            </a:extLst>
          </p:cNvPr>
          <p:cNvSpPr/>
          <p:nvPr/>
        </p:nvSpPr>
        <p:spPr>
          <a:xfrm>
            <a:off x="1443237" y="3790993"/>
            <a:ext cx="1340432" cy="276999"/>
          </a:xfrm>
          <a:prstGeom prst="rect">
            <a:avLst/>
          </a:prstGeom>
          <a:solidFill>
            <a:schemeClr val="accent1">
              <a:lumMod val="60000"/>
              <a:lumOff val="40000"/>
            </a:schemeClr>
          </a:solidFill>
        </p:spPr>
        <p:txBody>
          <a:bodyPr wrap="none">
            <a:spAutoFit/>
          </a:bodyPr>
          <a:lstStyle/>
          <a:p>
            <a:r>
              <a:rPr lang="zh-CN" altLang="en-US" sz="1200" dirty="0">
                <a:solidFill>
                  <a:schemeClr val="tx1">
                    <a:lumMod val="75000"/>
                    <a:lumOff val="25000"/>
                  </a:schemeClr>
                </a:solidFill>
              </a:rPr>
              <a:t>步骤</a:t>
            </a:r>
            <a:r>
              <a:rPr lang="en-US" altLang="zh-CN" sz="1200" dirty="0">
                <a:solidFill>
                  <a:schemeClr val="tx1">
                    <a:lumMod val="75000"/>
                    <a:lumOff val="25000"/>
                  </a:schemeClr>
                </a:solidFill>
              </a:rPr>
              <a:t>2</a:t>
            </a:r>
            <a:r>
              <a:rPr lang="zh-CN" altLang="en-US" sz="1200" dirty="0">
                <a:solidFill>
                  <a:schemeClr val="tx1">
                    <a:lumMod val="75000"/>
                    <a:lumOff val="25000"/>
                  </a:schemeClr>
                </a:solidFill>
              </a:rPr>
              <a:t>：提交任务</a:t>
            </a:r>
          </a:p>
        </p:txBody>
      </p:sp>
      <p:sp>
        <p:nvSpPr>
          <p:cNvPr id="93" name="矩形 92">
            <a:extLst>
              <a:ext uri="{FF2B5EF4-FFF2-40B4-BE49-F238E27FC236}">
                <a16:creationId xmlns:a16="http://schemas.microsoft.com/office/drawing/2014/main" id="{F160DC56-8959-4BA8-8897-F62EA12B9C69}"/>
              </a:ext>
            </a:extLst>
          </p:cNvPr>
          <p:cNvSpPr/>
          <p:nvPr/>
        </p:nvSpPr>
        <p:spPr>
          <a:xfrm>
            <a:off x="3978398" y="3417855"/>
            <a:ext cx="1032655" cy="276999"/>
          </a:xfrm>
          <a:prstGeom prst="rect">
            <a:avLst/>
          </a:prstGeom>
          <a:solidFill>
            <a:schemeClr val="accent1">
              <a:lumMod val="60000"/>
              <a:lumOff val="40000"/>
            </a:schemeClr>
          </a:solidFill>
        </p:spPr>
        <p:txBody>
          <a:bodyPr wrap="none">
            <a:spAutoFit/>
          </a:bodyPr>
          <a:lstStyle/>
          <a:p>
            <a:r>
              <a:rPr lang="zh-CN" altLang="en-US" sz="1200" dirty="0">
                <a:solidFill>
                  <a:schemeClr val="tx1">
                    <a:lumMod val="75000"/>
                    <a:lumOff val="25000"/>
                  </a:schemeClr>
                </a:solidFill>
              </a:rPr>
              <a:t>步骤</a:t>
            </a:r>
            <a:r>
              <a:rPr lang="en-US" altLang="zh-CN" sz="1200" dirty="0">
                <a:solidFill>
                  <a:schemeClr val="tx1">
                    <a:lumMod val="75000"/>
                    <a:lumOff val="25000"/>
                  </a:schemeClr>
                </a:solidFill>
              </a:rPr>
              <a:t>1</a:t>
            </a:r>
            <a:r>
              <a:rPr lang="zh-CN" altLang="en-US" sz="1200" dirty="0">
                <a:solidFill>
                  <a:schemeClr val="tx1">
                    <a:lumMod val="75000"/>
                    <a:lumOff val="25000"/>
                  </a:schemeClr>
                </a:solidFill>
              </a:rPr>
              <a:t>：注册</a:t>
            </a:r>
          </a:p>
        </p:txBody>
      </p:sp>
      <p:sp>
        <p:nvSpPr>
          <p:cNvPr id="94" name="矩形 93">
            <a:extLst>
              <a:ext uri="{FF2B5EF4-FFF2-40B4-BE49-F238E27FC236}">
                <a16:creationId xmlns:a16="http://schemas.microsoft.com/office/drawing/2014/main" id="{970AACB4-C0A0-4E4B-87D4-AE0992943CF1}"/>
              </a:ext>
            </a:extLst>
          </p:cNvPr>
          <p:cNvSpPr/>
          <p:nvPr/>
        </p:nvSpPr>
        <p:spPr>
          <a:xfrm>
            <a:off x="5115334" y="3422812"/>
            <a:ext cx="1340432" cy="276999"/>
          </a:xfrm>
          <a:prstGeom prst="rect">
            <a:avLst/>
          </a:prstGeom>
          <a:solidFill>
            <a:schemeClr val="accent1">
              <a:lumMod val="60000"/>
              <a:lumOff val="40000"/>
            </a:schemeClr>
          </a:solidFill>
        </p:spPr>
        <p:txBody>
          <a:bodyPr wrap="none">
            <a:spAutoFit/>
          </a:bodyPr>
          <a:lstStyle/>
          <a:p>
            <a:r>
              <a:rPr lang="zh-CN" altLang="en-US" sz="1200" dirty="0">
                <a:solidFill>
                  <a:schemeClr val="tx1">
                    <a:lumMod val="75000"/>
                    <a:lumOff val="25000"/>
                  </a:schemeClr>
                </a:solidFill>
              </a:rPr>
              <a:t>步骤</a:t>
            </a:r>
            <a:r>
              <a:rPr lang="en-US" altLang="zh-CN" sz="1200" dirty="0">
                <a:solidFill>
                  <a:schemeClr val="tx1">
                    <a:lumMod val="75000"/>
                    <a:lumOff val="25000"/>
                  </a:schemeClr>
                </a:solidFill>
              </a:rPr>
              <a:t>2</a:t>
            </a:r>
            <a:r>
              <a:rPr lang="zh-CN" altLang="en-US" sz="1200" dirty="0">
                <a:solidFill>
                  <a:schemeClr val="tx1">
                    <a:lumMod val="75000"/>
                    <a:lumOff val="25000"/>
                  </a:schemeClr>
                </a:solidFill>
              </a:rPr>
              <a:t>：申请资源</a:t>
            </a:r>
          </a:p>
        </p:txBody>
      </p:sp>
      <p:sp>
        <p:nvSpPr>
          <p:cNvPr id="95" name="矩形 94">
            <a:extLst>
              <a:ext uri="{FF2B5EF4-FFF2-40B4-BE49-F238E27FC236}">
                <a16:creationId xmlns:a16="http://schemas.microsoft.com/office/drawing/2014/main" id="{F40E4468-7C5A-427F-9BB4-4A03F76D62D3}"/>
              </a:ext>
            </a:extLst>
          </p:cNvPr>
          <p:cNvSpPr/>
          <p:nvPr/>
        </p:nvSpPr>
        <p:spPr>
          <a:xfrm>
            <a:off x="6560047" y="3422811"/>
            <a:ext cx="1643335" cy="276999"/>
          </a:xfrm>
          <a:prstGeom prst="rect">
            <a:avLst/>
          </a:prstGeom>
          <a:solidFill>
            <a:schemeClr val="accent1">
              <a:lumMod val="60000"/>
              <a:lumOff val="40000"/>
            </a:schemeClr>
          </a:solidFill>
        </p:spPr>
        <p:txBody>
          <a:bodyPr wrap="none">
            <a:spAutoFit/>
          </a:bodyPr>
          <a:lstStyle/>
          <a:p>
            <a:r>
              <a:rPr lang="zh-CN" altLang="en-US" sz="1200" dirty="0">
                <a:solidFill>
                  <a:schemeClr val="tx1">
                    <a:lumMod val="75000"/>
                    <a:lumOff val="25000"/>
                  </a:schemeClr>
                </a:solidFill>
              </a:rPr>
              <a:t>步骤</a:t>
            </a:r>
            <a:r>
              <a:rPr lang="en-US" altLang="zh-CN" sz="1200" dirty="0">
                <a:solidFill>
                  <a:schemeClr val="tx1">
                    <a:lumMod val="75000"/>
                    <a:lumOff val="25000"/>
                  </a:schemeClr>
                </a:solidFill>
              </a:rPr>
              <a:t>3</a:t>
            </a:r>
            <a:r>
              <a:rPr lang="zh-CN" altLang="en-US" sz="1200" dirty="0">
                <a:solidFill>
                  <a:schemeClr val="tx1">
                    <a:lumMod val="75000"/>
                    <a:lumOff val="25000"/>
                  </a:schemeClr>
                </a:solidFill>
              </a:rPr>
              <a:t>：启动</a:t>
            </a:r>
            <a:r>
              <a:rPr lang="en-US" altLang="zh-CN" sz="1200" dirty="0">
                <a:solidFill>
                  <a:schemeClr val="tx1">
                    <a:lumMod val="75000"/>
                    <a:lumOff val="25000"/>
                  </a:schemeClr>
                </a:solidFill>
              </a:rPr>
              <a:t>Container</a:t>
            </a:r>
            <a:endParaRPr lang="zh-CN" altLang="en-US" sz="1200" dirty="0">
              <a:solidFill>
                <a:schemeClr val="tx1">
                  <a:lumMod val="75000"/>
                  <a:lumOff val="25000"/>
                </a:schemeClr>
              </a:solidFill>
            </a:endParaRPr>
          </a:p>
        </p:txBody>
      </p:sp>
      <p:sp>
        <p:nvSpPr>
          <p:cNvPr id="96" name="矩形 95">
            <a:extLst>
              <a:ext uri="{FF2B5EF4-FFF2-40B4-BE49-F238E27FC236}">
                <a16:creationId xmlns:a16="http://schemas.microsoft.com/office/drawing/2014/main" id="{AAE3BED4-34C8-4928-9D5B-B9611D5B90D7}"/>
              </a:ext>
            </a:extLst>
          </p:cNvPr>
          <p:cNvSpPr/>
          <p:nvPr/>
        </p:nvSpPr>
        <p:spPr>
          <a:xfrm>
            <a:off x="3978397" y="3814552"/>
            <a:ext cx="2944171" cy="276999"/>
          </a:xfrm>
          <a:prstGeom prst="rect">
            <a:avLst/>
          </a:prstGeom>
          <a:solidFill>
            <a:schemeClr val="accent1">
              <a:lumMod val="60000"/>
              <a:lumOff val="40000"/>
            </a:schemeClr>
          </a:solidFill>
        </p:spPr>
        <p:txBody>
          <a:bodyPr wrap="square">
            <a:spAutoFit/>
          </a:bodyPr>
          <a:lstStyle/>
          <a:p>
            <a:r>
              <a:rPr lang="zh-CN" altLang="en-US" sz="1200" dirty="0">
                <a:solidFill>
                  <a:schemeClr val="tx1">
                    <a:lumMod val="75000"/>
                    <a:lumOff val="25000"/>
                  </a:schemeClr>
                </a:solidFill>
              </a:rPr>
              <a:t>步骤</a:t>
            </a:r>
            <a:r>
              <a:rPr lang="en-US" altLang="zh-CN" sz="1200" dirty="0">
                <a:solidFill>
                  <a:schemeClr val="tx1">
                    <a:lumMod val="75000"/>
                    <a:lumOff val="25000"/>
                  </a:schemeClr>
                </a:solidFill>
              </a:rPr>
              <a:t>4</a:t>
            </a:r>
            <a:r>
              <a:rPr lang="zh-CN" altLang="en-US" sz="1200" dirty="0">
                <a:solidFill>
                  <a:schemeClr val="tx1">
                    <a:lumMod val="75000"/>
                    <a:lumOff val="25000"/>
                  </a:schemeClr>
                </a:solidFill>
              </a:rPr>
              <a:t>：重复步骤</a:t>
            </a:r>
            <a:r>
              <a:rPr lang="en-US" altLang="zh-CN" sz="1200" dirty="0">
                <a:solidFill>
                  <a:schemeClr val="tx1">
                    <a:lumMod val="75000"/>
                    <a:lumOff val="25000"/>
                  </a:schemeClr>
                </a:solidFill>
              </a:rPr>
              <a:t>2</a:t>
            </a:r>
            <a:r>
              <a:rPr lang="zh-CN" altLang="en-US" sz="1200" dirty="0">
                <a:solidFill>
                  <a:schemeClr val="tx1">
                    <a:lumMod val="75000"/>
                    <a:lumOff val="25000"/>
                  </a:schemeClr>
                </a:solidFill>
              </a:rPr>
              <a:t>、</a:t>
            </a:r>
            <a:r>
              <a:rPr lang="en-US" altLang="zh-CN" sz="1200" dirty="0">
                <a:solidFill>
                  <a:schemeClr val="tx1">
                    <a:lumMod val="75000"/>
                    <a:lumOff val="25000"/>
                  </a:schemeClr>
                </a:solidFill>
              </a:rPr>
              <a:t>3</a:t>
            </a:r>
            <a:r>
              <a:rPr lang="zh-CN" altLang="en-US" sz="1200" dirty="0">
                <a:solidFill>
                  <a:schemeClr val="tx1">
                    <a:lumMod val="75000"/>
                    <a:lumOff val="25000"/>
                  </a:schemeClr>
                </a:solidFill>
              </a:rPr>
              <a:t>，直至任务完成</a:t>
            </a:r>
          </a:p>
        </p:txBody>
      </p:sp>
      <p:sp>
        <p:nvSpPr>
          <p:cNvPr id="97" name="矩形 96">
            <a:extLst>
              <a:ext uri="{FF2B5EF4-FFF2-40B4-BE49-F238E27FC236}">
                <a16:creationId xmlns:a16="http://schemas.microsoft.com/office/drawing/2014/main" id="{71B034C9-11A3-406B-AEBD-FBCFEAFE48B5}"/>
              </a:ext>
            </a:extLst>
          </p:cNvPr>
          <p:cNvSpPr/>
          <p:nvPr/>
        </p:nvSpPr>
        <p:spPr>
          <a:xfrm>
            <a:off x="7179696" y="3790994"/>
            <a:ext cx="1032655" cy="276999"/>
          </a:xfrm>
          <a:prstGeom prst="rect">
            <a:avLst/>
          </a:prstGeom>
          <a:solidFill>
            <a:schemeClr val="accent1">
              <a:lumMod val="60000"/>
              <a:lumOff val="40000"/>
            </a:schemeClr>
          </a:solidFill>
        </p:spPr>
        <p:txBody>
          <a:bodyPr wrap="none">
            <a:spAutoFit/>
          </a:bodyPr>
          <a:lstStyle/>
          <a:p>
            <a:r>
              <a:rPr lang="zh-CN" altLang="en-US" sz="1200" dirty="0">
                <a:solidFill>
                  <a:schemeClr val="tx1">
                    <a:lumMod val="75000"/>
                    <a:lumOff val="25000"/>
                  </a:schemeClr>
                </a:solidFill>
              </a:rPr>
              <a:t>步骤</a:t>
            </a:r>
            <a:r>
              <a:rPr lang="en-US" altLang="zh-CN" sz="1200" dirty="0">
                <a:solidFill>
                  <a:schemeClr val="tx1">
                    <a:lumMod val="75000"/>
                    <a:lumOff val="25000"/>
                  </a:schemeClr>
                </a:solidFill>
              </a:rPr>
              <a:t>5</a:t>
            </a:r>
            <a:r>
              <a:rPr lang="zh-CN" altLang="en-US" sz="1200" dirty="0">
                <a:solidFill>
                  <a:schemeClr val="tx1">
                    <a:lumMod val="75000"/>
                    <a:lumOff val="25000"/>
                  </a:schemeClr>
                </a:solidFill>
              </a:rPr>
              <a:t>：注销</a:t>
            </a:r>
          </a:p>
        </p:txBody>
      </p:sp>
      <p:sp>
        <p:nvSpPr>
          <p:cNvPr id="98" name="矩形 97">
            <a:extLst>
              <a:ext uri="{FF2B5EF4-FFF2-40B4-BE49-F238E27FC236}">
                <a16:creationId xmlns:a16="http://schemas.microsoft.com/office/drawing/2014/main" id="{5FF6AD36-5EB6-4AC1-9FDA-D323DFA034C6}"/>
              </a:ext>
            </a:extLst>
          </p:cNvPr>
          <p:cNvSpPr/>
          <p:nvPr/>
        </p:nvSpPr>
        <p:spPr>
          <a:xfrm>
            <a:off x="1635053" y="2962300"/>
            <a:ext cx="956800" cy="369332"/>
          </a:xfrm>
          <a:prstGeom prst="rect">
            <a:avLst/>
          </a:prstGeom>
        </p:spPr>
        <p:txBody>
          <a:bodyPr wrap="none">
            <a:spAutoFit/>
          </a:bodyPr>
          <a:lstStyle/>
          <a:p>
            <a:r>
              <a:rPr lang="en-US" altLang="zh-CN" dirty="0"/>
              <a:t>Client</a:t>
            </a:r>
            <a:r>
              <a:rPr lang="zh-CN" altLang="en-US" dirty="0"/>
              <a:t>端</a:t>
            </a:r>
          </a:p>
        </p:txBody>
      </p:sp>
      <p:sp>
        <p:nvSpPr>
          <p:cNvPr id="99" name="矩形 98">
            <a:extLst>
              <a:ext uri="{FF2B5EF4-FFF2-40B4-BE49-F238E27FC236}">
                <a16:creationId xmlns:a16="http://schemas.microsoft.com/office/drawing/2014/main" id="{E0471C6B-3E43-4A61-89A8-789A9B09720A}"/>
              </a:ext>
            </a:extLst>
          </p:cNvPr>
          <p:cNvSpPr/>
          <p:nvPr/>
        </p:nvSpPr>
        <p:spPr>
          <a:xfrm>
            <a:off x="4955547" y="2962300"/>
            <a:ext cx="2140842" cy="369332"/>
          </a:xfrm>
          <a:prstGeom prst="rect">
            <a:avLst/>
          </a:prstGeom>
        </p:spPr>
        <p:txBody>
          <a:bodyPr wrap="none">
            <a:spAutoFit/>
          </a:bodyPr>
          <a:lstStyle/>
          <a:p>
            <a:r>
              <a:rPr lang="en-US" altLang="zh-CN" dirty="0" err="1"/>
              <a:t>ApplicationMaster</a:t>
            </a:r>
            <a:r>
              <a:rPr lang="zh-CN" altLang="en-US" dirty="0"/>
              <a:t>端</a:t>
            </a:r>
          </a:p>
        </p:txBody>
      </p:sp>
      <p:sp>
        <p:nvSpPr>
          <p:cNvPr id="6" name="矩形 5">
            <a:extLst>
              <a:ext uri="{FF2B5EF4-FFF2-40B4-BE49-F238E27FC236}">
                <a16:creationId xmlns:a16="http://schemas.microsoft.com/office/drawing/2014/main" id="{680AE7B7-025B-4AAE-9149-C6D14FC87808}"/>
              </a:ext>
            </a:extLst>
          </p:cNvPr>
          <p:cNvSpPr/>
          <p:nvPr/>
        </p:nvSpPr>
        <p:spPr>
          <a:xfrm>
            <a:off x="1309580" y="5956529"/>
            <a:ext cx="5337634" cy="369332"/>
          </a:xfrm>
          <a:prstGeom prst="rect">
            <a:avLst/>
          </a:prstGeom>
        </p:spPr>
        <p:txBody>
          <a:bodyPr wrap="square">
            <a:spAutoFit/>
          </a:bodyPr>
          <a:lstStyle/>
          <a:p>
            <a:pPr lvl="1"/>
            <a:r>
              <a:rPr lang="zh-CN" altLang="en-US" dirty="0"/>
              <a:t>所以我们只是写写</a:t>
            </a:r>
            <a:r>
              <a:rPr lang="en-US" altLang="zh-CN" dirty="0"/>
              <a:t>Map</a:t>
            </a:r>
            <a:r>
              <a:rPr lang="zh-CN" altLang="en-US" dirty="0"/>
              <a:t>函数、写写</a:t>
            </a:r>
            <a:r>
              <a:rPr lang="en-US" altLang="zh-CN" dirty="0"/>
              <a:t>Reduce</a:t>
            </a:r>
            <a:r>
              <a:rPr lang="zh-CN" altLang="en-US" dirty="0"/>
              <a:t>函数</a:t>
            </a:r>
            <a:endParaRPr lang="en-US" altLang="zh-CN" dirty="0"/>
          </a:p>
        </p:txBody>
      </p:sp>
      <p:pic>
        <p:nvPicPr>
          <p:cNvPr id="100" name="图片 99">
            <a:extLst>
              <a:ext uri="{FF2B5EF4-FFF2-40B4-BE49-F238E27FC236}">
                <a16:creationId xmlns:a16="http://schemas.microsoft.com/office/drawing/2014/main" id="{D3E3CAB9-BC2E-4CF6-AA4C-AEABECFFCFAD}"/>
              </a:ext>
            </a:extLst>
          </p:cNvPr>
          <p:cNvPicPr>
            <a:picLocks noChangeAspect="1"/>
          </p:cNvPicPr>
          <p:nvPr/>
        </p:nvPicPr>
        <p:blipFill>
          <a:blip r:embed="rId3"/>
          <a:stretch>
            <a:fillRect/>
          </a:stretch>
        </p:blipFill>
        <p:spPr>
          <a:xfrm>
            <a:off x="6417389" y="4206292"/>
            <a:ext cx="1928649" cy="2597911"/>
          </a:xfrm>
          <a:prstGeom prst="rect">
            <a:avLst/>
          </a:prstGeom>
        </p:spPr>
      </p:pic>
      <p:sp>
        <p:nvSpPr>
          <p:cNvPr id="101" name="矩形 100">
            <a:extLst>
              <a:ext uri="{FF2B5EF4-FFF2-40B4-BE49-F238E27FC236}">
                <a16:creationId xmlns:a16="http://schemas.microsoft.com/office/drawing/2014/main" id="{D601198D-9C56-4509-BA1B-402DDA3B2124}"/>
              </a:ext>
            </a:extLst>
          </p:cNvPr>
          <p:cNvSpPr/>
          <p:nvPr/>
        </p:nvSpPr>
        <p:spPr>
          <a:xfrm>
            <a:off x="3855626" y="4921128"/>
            <a:ext cx="2519416" cy="369332"/>
          </a:xfrm>
          <a:prstGeom prst="rect">
            <a:avLst/>
          </a:prstGeom>
          <a:solidFill>
            <a:srgbClr val="FF0000"/>
          </a:solidFill>
        </p:spPr>
        <p:txBody>
          <a:bodyPr wrap="square">
            <a:spAutoFit/>
          </a:bodyPr>
          <a:lstStyle/>
          <a:p>
            <a:pPr algn="ctr"/>
            <a:r>
              <a:rPr lang="en-US" altLang="zh-CN" dirty="0">
                <a:solidFill>
                  <a:schemeClr val="bg1"/>
                </a:solidFill>
              </a:rPr>
              <a:t>Scheduler</a:t>
            </a:r>
            <a:r>
              <a:rPr lang="zh-CN" altLang="en-US" dirty="0">
                <a:solidFill>
                  <a:schemeClr val="bg1"/>
                </a:solidFill>
              </a:rPr>
              <a:t>也是可编程的</a:t>
            </a:r>
          </a:p>
        </p:txBody>
      </p:sp>
    </p:spTree>
    <p:extLst>
      <p:ext uri="{BB962C8B-B14F-4D97-AF65-F5344CB8AC3E}">
        <p14:creationId xmlns:p14="http://schemas.microsoft.com/office/powerpoint/2010/main" val="240582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7" name="内容占位符 2"/>
          <p:cNvSpPr txBox="1">
            <a:spLocks/>
          </p:cNvSpPr>
          <p:nvPr/>
        </p:nvSpPr>
        <p:spPr>
          <a:xfrm>
            <a:off x="4222750" y="1308100"/>
            <a:ext cx="3907748" cy="481150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200"/>
              </a:lnSpc>
            </a:pPr>
            <a:r>
              <a:rPr lang="zh-CN" altLang="en-US" sz="1500" dirty="0"/>
              <a:t>分布式计算</a:t>
            </a:r>
            <a:endParaRPr lang="en-US" altLang="zh-CN" sz="1500" dirty="0"/>
          </a:p>
          <a:p>
            <a:pPr lvl="1">
              <a:lnSpc>
                <a:spcPts val="2200"/>
              </a:lnSpc>
            </a:pPr>
            <a:r>
              <a:rPr lang="zh-CN" altLang="en-US" sz="1387" dirty="0"/>
              <a:t>分布式计算概述</a:t>
            </a:r>
            <a:endParaRPr lang="en-US" altLang="zh-CN" sz="1387" dirty="0"/>
          </a:p>
          <a:p>
            <a:pPr lvl="1">
              <a:lnSpc>
                <a:spcPts val="2200"/>
              </a:lnSpc>
            </a:pPr>
            <a:r>
              <a:rPr lang="zh-CN" altLang="en-US" sz="1387" dirty="0"/>
              <a:t>分布式计算理论基础</a:t>
            </a:r>
            <a:endParaRPr lang="en-US" altLang="zh-CN" sz="1387" dirty="0"/>
          </a:p>
          <a:p>
            <a:pPr>
              <a:lnSpc>
                <a:spcPts val="2200"/>
              </a:lnSpc>
            </a:pPr>
            <a:r>
              <a:rPr lang="zh-CN" altLang="en-US" sz="1500" dirty="0"/>
              <a:t>分布式系统</a:t>
            </a:r>
            <a:endParaRPr lang="en-US" altLang="zh-CN" sz="1500" dirty="0"/>
          </a:p>
          <a:p>
            <a:pPr lvl="1">
              <a:lnSpc>
                <a:spcPts val="2200"/>
              </a:lnSpc>
            </a:pPr>
            <a:r>
              <a:rPr lang="zh-CN" altLang="en-US" sz="1387" dirty="0"/>
              <a:t>特性</a:t>
            </a:r>
            <a:endParaRPr lang="en-US" altLang="zh-CN" sz="1387" dirty="0"/>
          </a:p>
          <a:p>
            <a:pPr lvl="1">
              <a:lnSpc>
                <a:spcPts val="2200"/>
              </a:lnSpc>
            </a:pPr>
            <a:r>
              <a:rPr lang="zh-CN" altLang="en-US" sz="1387" dirty="0"/>
              <a:t>分布式存储、计算、资源管理系统</a:t>
            </a:r>
            <a:endParaRPr lang="en-US" altLang="zh-CN" sz="1387" dirty="0"/>
          </a:p>
          <a:p>
            <a:pPr lvl="1">
              <a:lnSpc>
                <a:spcPts val="2200"/>
              </a:lnSpc>
            </a:pPr>
            <a:r>
              <a:rPr lang="zh-CN" altLang="en-US" sz="1387" dirty="0"/>
              <a:t>案例：网格系统、</a:t>
            </a:r>
            <a:r>
              <a:rPr lang="en-US" altLang="zh-CN" sz="1387" dirty="0"/>
              <a:t>P2P</a:t>
            </a:r>
            <a:r>
              <a:rPr lang="zh-CN" altLang="en-US" sz="1387" dirty="0"/>
              <a:t>系统、区块链系统</a:t>
            </a:r>
            <a:endParaRPr lang="en-US" altLang="zh-CN" sz="1274" dirty="0"/>
          </a:p>
          <a:p>
            <a:pPr>
              <a:lnSpc>
                <a:spcPts val="2200"/>
              </a:lnSpc>
            </a:pPr>
            <a:r>
              <a:rPr lang="zh-CN" altLang="en-US" sz="1500" dirty="0"/>
              <a:t>分布式存储系统</a:t>
            </a:r>
            <a:endParaRPr lang="en-US" altLang="zh-CN" sz="1500" dirty="0"/>
          </a:p>
          <a:p>
            <a:pPr lvl="1">
              <a:lnSpc>
                <a:spcPts val="2200"/>
              </a:lnSpc>
            </a:pPr>
            <a:r>
              <a:rPr lang="zh-CN" altLang="en-US" sz="1387" dirty="0"/>
              <a:t>数据和系统类型</a:t>
            </a:r>
            <a:endParaRPr lang="en-US" altLang="zh-CN" sz="1387" dirty="0"/>
          </a:p>
          <a:p>
            <a:pPr lvl="1">
              <a:lnSpc>
                <a:spcPts val="2200"/>
              </a:lnSpc>
            </a:pPr>
            <a:r>
              <a:rPr lang="zh-CN" altLang="en-US" sz="1387" dirty="0"/>
              <a:t>分布式文件系统</a:t>
            </a:r>
            <a:endParaRPr lang="en-US" altLang="zh-CN" sz="1387" dirty="0"/>
          </a:p>
          <a:p>
            <a:pPr lvl="1">
              <a:lnSpc>
                <a:spcPts val="2200"/>
              </a:lnSpc>
            </a:pPr>
            <a:r>
              <a:rPr lang="zh-CN" altLang="en-US" sz="1387" dirty="0"/>
              <a:t>从单机到分布式</a:t>
            </a:r>
            <a:r>
              <a:rPr lang="en-US" altLang="zh-CN" sz="1387" dirty="0"/>
              <a:t>—</a:t>
            </a:r>
            <a:r>
              <a:rPr lang="zh-CN" altLang="en-US" sz="1387" dirty="0"/>
              <a:t>具体如何分布式</a:t>
            </a:r>
            <a:endParaRPr lang="en-US" altLang="zh-CN" sz="1387" dirty="0"/>
          </a:p>
          <a:p>
            <a:pPr>
              <a:lnSpc>
                <a:spcPts val="2200"/>
              </a:lnSpc>
            </a:pPr>
            <a:r>
              <a:rPr lang="en-US" altLang="zh-CN" sz="1500" dirty="0" err="1"/>
              <a:t>Flink</a:t>
            </a:r>
            <a:r>
              <a:rPr lang="zh-CN" altLang="en-US" sz="1500" dirty="0"/>
              <a:t>实践</a:t>
            </a:r>
            <a:endParaRPr lang="en-US" altLang="zh-CN" sz="1500" dirty="0"/>
          </a:p>
          <a:p>
            <a:pPr>
              <a:lnSpc>
                <a:spcPts val="2200"/>
              </a:lnSpc>
            </a:pPr>
            <a:r>
              <a:rPr lang="en-US" altLang="zh-CN" sz="1500" dirty="0" err="1"/>
              <a:t>Ceph</a:t>
            </a:r>
            <a:r>
              <a:rPr lang="zh-CN" altLang="en-US" sz="1500" dirty="0"/>
              <a:t>实践</a:t>
            </a:r>
            <a:endParaRPr lang="en-US" altLang="zh-CN" sz="1500" dirty="0"/>
          </a:p>
          <a:p>
            <a:pPr>
              <a:lnSpc>
                <a:spcPts val="2200"/>
              </a:lnSpc>
            </a:pPr>
            <a:endParaRPr lang="zh-CN" altLang="en-US" dirty="0"/>
          </a:p>
        </p:txBody>
      </p:sp>
      <p:sp>
        <p:nvSpPr>
          <p:cNvPr id="8" name="灯片编号占位符 7"/>
          <p:cNvSpPr>
            <a:spLocks noGrp="1"/>
          </p:cNvSpPr>
          <p:nvPr>
            <p:ph type="sldNum" sz="quarter" idx="12"/>
          </p:nvPr>
        </p:nvSpPr>
        <p:spPr/>
        <p:txBody>
          <a:bodyPr/>
          <a:lstStyle/>
          <a:p>
            <a:fld id="{BABF2E31-B6D9-4E75-B361-BBD7240E05ED}" type="slidenum">
              <a:rPr lang="zh-CN" altLang="en-US" smtClean="0"/>
              <a:t>2</a:t>
            </a:fld>
            <a:endParaRPr lang="zh-CN" altLang="en-US"/>
          </a:p>
        </p:txBody>
      </p:sp>
    </p:spTree>
    <p:extLst>
      <p:ext uri="{BB962C8B-B14F-4D97-AF65-F5344CB8AC3E}">
        <p14:creationId xmlns:p14="http://schemas.microsoft.com/office/powerpoint/2010/main" val="994685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分布式计算和资源管理系统</a:t>
            </a:r>
            <a:r>
              <a:rPr lang="en-US" altLang="zh-CN" sz="2700" dirty="0"/>
              <a:t>—Spark</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20</a:t>
            </a:fld>
            <a:endParaRPr lang="zh-CN" altLang="en-US"/>
          </a:p>
        </p:txBody>
      </p:sp>
      <p:sp>
        <p:nvSpPr>
          <p:cNvPr id="3" name="内容占位符 2"/>
          <p:cNvSpPr>
            <a:spLocks noGrp="1"/>
          </p:cNvSpPr>
          <p:nvPr>
            <p:ph idx="1"/>
          </p:nvPr>
        </p:nvSpPr>
        <p:spPr>
          <a:xfrm>
            <a:off x="420456" y="1188138"/>
            <a:ext cx="8301514" cy="5382556"/>
          </a:xfrm>
        </p:spPr>
        <p:txBody>
          <a:bodyPr>
            <a:normAutofit/>
          </a:bodyPr>
          <a:lstStyle/>
          <a:p>
            <a:pPr>
              <a:lnSpc>
                <a:spcPts val="2160"/>
              </a:lnSpc>
            </a:pPr>
            <a:r>
              <a:rPr lang="zh-CN" altLang="en-US" sz="1400" dirty="0"/>
              <a:t>没有类似</a:t>
            </a:r>
            <a:r>
              <a:rPr lang="en-US" altLang="zh-CN" sz="1400" dirty="0"/>
              <a:t>HDFS</a:t>
            </a:r>
            <a:r>
              <a:rPr lang="zh-CN" altLang="en-US" sz="1400" dirty="0"/>
              <a:t>的分布式文件（存储）系统，但是有一套分布式内存管理系统</a:t>
            </a:r>
            <a:r>
              <a:rPr lang="en-US" altLang="zh-CN" sz="1400" dirty="0"/>
              <a:t>——</a:t>
            </a:r>
            <a:r>
              <a:rPr lang="zh-CN" altLang="en-US" sz="1400" dirty="0"/>
              <a:t>也是其核心</a:t>
            </a:r>
            <a:endParaRPr lang="en-US" altLang="zh-CN" sz="1400" dirty="0"/>
          </a:p>
          <a:p>
            <a:pPr>
              <a:lnSpc>
                <a:spcPts val="2160"/>
              </a:lnSpc>
            </a:pPr>
            <a:endParaRPr lang="en-US" altLang="zh-CN" sz="1400" dirty="0"/>
          </a:p>
          <a:p>
            <a:pPr>
              <a:lnSpc>
                <a:spcPts val="2160"/>
              </a:lnSpc>
            </a:pPr>
            <a:endParaRPr lang="en-US" altLang="zh-CN" sz="1400" dirty="0"/>
          </a:p>
          <a:p>
            <a:pPr marL="0" indent="0">
              <a:lnSpc>
                <a:spcPts val="2160"/>
              </a:lnSpc>
              <a:buNone/>
            </a:pPr>
            <a:endParaRPr lang="en-US" altLang="zh-CN" sz="1400" dirty="0"/>
          </a:p>
          <a:p>
            <a:pPr>
              <a:lnSpc>
                <a:spcPts val="2160"/>
              </a:lnSpc>
            </a:pPr>
            <a:r>
              <a:rPr lang="zh-CN" altLang="en-US" sz="1400" dirty="0"/>
              <a:t>一体化、多元化的大数据处理体系</a:t>
            </a:r>
          </a:p>
        </p:txBody>
      </p:sp>
      <p:sp>
        <p:nvSpPr>
          <p:cNvPr id="19" name="文本框 18">
            <a:extLst>
              <a:ext uri="{FF2B5EF4-FFF2-40B4-BE49-F238E27FC236}">
                <a16:creationId xmlns:a16="http://schemas.microsoft.com/office/drawing/2014/main" id="{61217618-EDAC-4E1B-8D8E-038523B15961}"/>
              </a:ext>
            </a:extLst>
          </p:cNvPr>
          <p:cNvSpPr txBox="1"/>
          <p:nvPr/>
        </p:nvSpPr>
        <p:spPr>
          <a:xfrm>
            <a:off x="522351" y="1770371"/>
            <a:ext cx="2231847" cy="738664"/>
          </a:xfrm>
          <a:prstGeom prst="rect">
            <a:avLst/>
          </a:prstGeom>
          <a:noFill/>
          <a:ln w="28575">
            <a:solidFill>
              <a:srgbClr val="00B050"/>
            </a:solidFill>
          </a:ln>
        </p:spPr>
        <p:txBody>
          <a:bodyPr wrap="square" rtlCol="0">
            <a:spAutoFit/>
          </a:bodyPr>
          <a:lstStyle/>
          <a:p>
            <a:r>
              <a:rPr lang="en-US" altLang="zh-CN" sz="1400" dirty="0">
                <a:solidFill>
                  <a:srgbClr val="FF0000"/>
                </a:solidFill>
              </a:rPr>
              <a:t>Hadoop(2006)</a:t>
            </a:r>
            <a:r>
              <a:rPr lang="zh-CN" altLang="en-US" sz="1400" dirty="0">
                <a:solidFill>
                  <a:srgbClr val="FF0000"/>
                </a:solidFill>
              </a:rPr>
              <a:t>上解决批处理问题的应用程序，使用</a:t>
            </a:r>
            <a:r>
              <a:rPr lang="en-US" altLang="zh-CN" sz="1400" dirty="0">
                <a:solidFill>
                  <a:srgbClr val="FF0000"/>
                </a:solidFill>
              </a:rPr>
              <a:t>DAG</a:t>
            </a:r>
            <a:r>
              <a:rPr lang="zh-CN" altLang="en-US" sz="1400" dirty="0">
                <a:solidFill>
                  <a:srgbClr val="FF0000"/>
                </a:solidFill>
              </a:rPr>
              <a:t>描述的任务流处理</a:t>
            </a:r>
          </a:p>
        </p:txBody>
      </p:sp>
      <p:pic>
        <p:nvPicPr>
          <p:cNvPr id="20" name="图片 19">
            <a:extLst>
              <a:ext uri="{FF2B5EF4-FFF2-40B4-BE49-F238E27FC236}">
                <a16:creationId xmlns:a16="http://schemas.microsoft.com/office/drawing/2014/main" id="{CF3B12E0-8B45-46FE-937E-4BF1E0DDF0D8}"/>
              </a:ext>
            </a:extLst>
          </p:cNvPr>
          <p:cNvPicPr>
            <a:picLocks noChangeAspect="1"/>
          </p:cNvPicPr>
          <p:nvPr/>
        </p:nvPicPr>
        <p:blipFill>
          <a:blip r:embed="rId3"/>
          <a:stretch>
            <a:fillRect/>
          </a:stretch>
        </p:blipFill>
        <p:spPr>
          <a:xfrm>
            <a:off x="3396500" y="1524515"/>
            <a:ext cx="2792676" cy="1336666"/>
          </a:xfrm>
          <a:prstGeom prst="rect">
            <a:avLst/>
          </a:prstGeom>
        </p:spPr>
      </p:pic>
      <p:grpSp>
        <p:nvGrpSpPr>
          <p:cNvPr id="21" name="组合 20">
            <a:extLst>
              <a:ext uri="{FF2B5EF4-FFF2-40B4-BE49-F238E27FC236}">
                <a16:creationId xmlns:a16="http://schemas.microsoft.com/office/drawing/2014/main" id="{90E7B0B0-40BC-4B69-971C-89A5A07C1610}"/>
              </a:ext>
            </a:extLst>
          </p:cNvPr>
          <p:cNvGrpSpPr/>
          <p:nvPr/>
        </p:nvGrpSpPr>
        <p:grpSpPr>
          <a:xfrm>
            <a:off x="522351" y="2385727"/>
            <a:ext cx="8392302" cy="3871508"/>
            <a:chOff x="252333" y="1457874"/>
            <a:chExt cx="8392302" cy="3871508"/>
          </a:xfrm>
        </p:grpSpPr>
        <p:pic>
          <p:nvPicPr>
            <p:cNvPr id="22" name="图片 21">
              <a:extLst>
                <a:ext uri="{FF2B5EF4-FFF2-40B4-BE49-F238E27FC236}">
                  <a16:creationId xmlns:a16="http://schemas.microsoft.com/office/drawing/2014/main" id="{2EC2827A-71F6-4F00-891F-5611E40B0A30}"/>
                </a:ext>
              </a:extLst>
            </p:cNvPr>
            <p:cNvPicPr>
              <a:picLocks noChangeAspect="1"/>
            </p:cNvPicPr>
            <p:nvPr/>
          </p:nvPicPr>
          <p:blipFill>
            <a:blip r:embed="rId4"/>
            <a:stretch>
              <a:fillRect/>
            </a:stretch>
          </p:blipFill>
          <p:spPr>
            <a:xfrm>
              <a:off x="252333" y="2228208"/>
              <a:ext cx="4270487" cy="3101174"/>
            </a:xfrm>
            <a:prstGeom prst="rect">
              <a:avLst/>
            </a:prstGeom>
          </p:spPr>
        </p:pic>
        <p:sp>
          <p:nvSpPr>
            <p:cNvPr id="23" name="矩形 22">
              <a:extLst>
                <a:ext uri="{FF2B5EF4-FFF2-40B4-BE49-F238E27FC236}">
                  <a16:creationId xmlns:a16="http://schemas.microsoft.com/office/drawing/2014/main" id="{AB870EB6-1052-4CF8-9228-666E8932937B}"/>
                </a:ext>
              </a:extLst>
            </p:cNvPr>
            <p:cNvSpPr/>
            <p:nvPr/>
          </p:nvSpPr>
          <p:spPr>
            <a:xfrm>
              <a:off x="252333" y="2638653"/>
              <a:ext cx="4270487" cy="43798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88085FB4-AF75-442A-9E42-72AE10A87CE5}"/>
                </a:ext>
              </a:extLst>
            </p:cNvPr>
            <p:cNvSpPr txBox="1"/>
            <p:nvPr/>
          </p:nvSpPr>
          <p:spPr>
            <a:xfrm flipH="1">
              <a:off x="5116478" y="1457874"/>
              <a:ext cx="2217193" cy="523220"/>
            </a:xfrm>
            <a:prstGeom prst="rect">
              <a:avLst/>
            </a:prstGeom>
            <a:solidFill>
              <a:schemeClr val="accent2"/>
            </a:solidFill>
          </p:spPr>
          <p:txBody>
            <a:bodyPr wrap="square" rtlCol="0">
              <a:spAutoFit/>
            </a:bodyPr>
            <a:lstStyle/>
            <a:p>
              <a:pPr algn="ctr"/>
              <a:r>
                <a:rPr lang="zh-CN" altLang="en-US" sz="1400" dirty="0">
                  <a:solidFill>
                    <a:schemeClr val="bg1"/>
                  </a:solidFill>
                </a:rPr>
                <a:t>基于内存的核心数据结构</a:t>
              </a:r>
              <a:endParaRPr lang="en-US" altLang="zh-CN" sz="1400" dirty="0">
                <a:solidFill>
                  <a:schemeClr val="bg1"/>
                </a:solidFill>
              </a:endParaRPr>
            </a:p>
            <a:p>
              <a:pPr algn="ctr"/>
              <a:r>
                <a:rPr lang="en-US" altLang="zh-CN" sz="1400" dirty="0">
                  <a:solidFill>
                    <a:schemeClr val="bg1"/>
                  </a:solidFill>
                </a:rPr>
                <a:t>RDD</a:t>
              </a:r>
              <a:r>
                <a:rPr lang="zh-CN" altLang="en-US" sz="1400" dirty="0">
                  <a:solidFill>
                    <a:schemeClr val="bg1"/>
                  </a:solidFill>
                </a:rPr>
                <a:t>弹性分布式数据集</a:t>
              </a:r>
            </a:p>
          </p:txBody>
        </p:sp>
        <p:sp>
          <p:nvSpPr>
            <p:cNvPr id="25" name="文本框 24">
              <a:extLst>
                <a:ext uri="{FF2B5EF4-FFF2-40B4-BE49-F238E27FC236}">
                  <a16:creationId xmlns:a16="http://schemas.microsoft.com/office/drawing/2014/main" id="{DA9A7FA9-0EA4-4399-830E-E6B6C2953C40}"/>
                </a:ext>
              </a:extLst>
            </p:cNvPr>
            <p:cNvSpPr txBox="1"/>
            <p:nvPr/>
          </p:nvSpPr>
          <p:spPr>
            <a:xfrm flipH="1">
              <a:off x="5116478" y="2223122"/>
              <a:ext cx="2217193" cy="523220"/>
            </a:xfrm>
            <a:prstGeom prst="rect">
              <a:avLst/>
            </a:prstGeom>
            <a:solidFill>
              <a:schemeClr val="accent2"/>
            </a:solidFill>
          </p:spPr>
          <p:txBody>
            <a:bodyPr wrap="square" rtlCol="0">
              <a:spAutoFit/>
            </a:bodyPr>
            <a:lstStyle/>
            <a:p>
              <a:pPr algn="ctr"/>
              <a:r>
                <a:rPr lang="zh-CN" altLang="en-US" sz="1400" dirty="0">
                  <a:solidFill>
                    <a:schemeClr val="bg1"/>
                  </a:solidFill>
                </a:rPr>
                <a:t>在分布式数据集上开展的计算任务的调度</a:t>
              </a:r>
            </a:p>
          </p:txBody>
        </p:sp>
        <p:sp>
          <p:nvSpPr>
            <p:cNvPr id="26" name="文本框 25">
              <a:extLst>
                <a:ext uri="{FF2B5EF4-FFF2-40B4-BE49-F238E27FC236}">
                  <a16:creationId xmlns:a16="http://schemas.microsoft.com/office/drawing/2014/main" id="{ECA3A5FC-222B-49D9-AEE2-E9D942C69FCF}"/>
                </a:ext>
              </a:extLst>
            </p:cNvPr>
            <p:cNvSpPr txBox="1"/>
            <p:nvPr/>
          </p:nvSpPr>
          <p:spPr>
            <a:xfrm flipH="1">
              <a:off x="5116478" y="2988370"/>
              <a:ext cx="2217193" cy="523220"/>
            </a:xfrm>
            <a:prstGeom prst="rect">
              <a:avLst/>
            </a:prstGeom>
            <a:solidFill>
              <a:schemeClr val="accent2"/>
            </a:solidFill>
          </p:spPr>
          <p:txBody>
            <a:bodyPr wrap="square" rtlCol="0">
              <a:spAutoFit/>
            </a:bodyPr>
            <a:lstStyle/>
            <a:p>
              <a:pPr algn="ctr"/>
              <a:r>
                <a:rPr lang="zh-CN" altLang="en-US" sz="1400" dirty="0">
                  <a:solidFill>
                    <a:schemeClr val="bg1"/>
                  </a:solidFill>
                </a:rPr>
                <a:t>计算任务的调度后最终如何执行、如何监控</a:t>
              </a:r>
            </a:p>
          </p:txBody>
        </p:sp>
        <p:sp>
          <p:nvSpPr>
            <p:cNvPr id="27" name="文本框 26">
              <a:extLst>
                <a:ext uri="{FF2B5EF4-FFF2-40B4-BE49-F238E27FC236}">
                  <a16:creationId xmlns:a16="http://schemas.microsoft.com/office/drawing/2014/main" id="{0079CCF3-4E52-4F7E-8C12-4D647BDC3DA1}"/>
                </a:ext>
              </a:extLst>
            </p:cNvPr>
            <p:cNvSpPr txBox="1"/>
            <p:nvPr/>
          </p:nvSpPr>
          <p:spPr>
            <a:xfrm flipH="1">
              <a:off x="5116478" y="3753618"/>
              <a:ext cx="2217193" cy="523220"/>
            </a:xfrm>
            <a:prstGeom prst="rect">
              <a:avLst/>
            </a:prstGeom>
            <a:solidFill>
              <a:schemeClr val="accent2"/>
            </a:solidFill>
          </p:spPr>
          <p:txBody>
            <a:bodyPr wrap="square" rtlCol="0">
              <a:spAutoFit/>
            </a:bodyPr>
            <a:lstStyle/>
            <a:p>
              <a:pPr algn="ctr"/>
              <a:r>
                <a:rPr lang="zh-CN" altLang="en-US" sz="1400" dirty="0">
                  <a:solidFill>
                    <a:schemeClr val="bg1"/>
                  </a:solidFill>
                </a:rPr>
                <a:t>计算过程中的数据到底怎么读取的怎么写入的</a:t>
              </a:r>
            </a:p>
          </p:txBody>
        </p:sp>
        <p:sp>
          <p:nvSpPr>
            <p:cNvPr id="28" name="文本框 27">
              <a:extLst>
                <a:ext uri="{FF2B5EF4-FFF2-40B4-BE49-F238E27FC236}">
                  <a16:creationId xmlns:a16="http://schemas.microsoft.com/office/drawing/2014/main" id="{90BBE943-422D-44C2-A1BF-7D3C7C092E02}"/>
                </a:ext>
              </a:extLst>
            </p:cNvPr>
            <p:cNvSpPr txBox="1"/>
            <p:nvPr/>
          </p:nvSpPr>
          <p:spPr>
            <a:xfrm flipH="1">
              <a:off x="7706009" y="1565595"/>
              <a:ext cx="938626" cy="307777"/>
            </a:xfrm>
            <a:prstGeom prst="rect">
              <a:avLst/>
            </a:prstGeom>
            <a:solidFill>
              <a:srgbClr val="7030A0"/>
            </a:solidFill>
          </p:spPr>
          <p:txBody>
            <a:bodyPr wrap="square" rtlCol="0">
              <a:spAutoFit/>
            </a:bodyPr>
            <a:lstStyle/>
            <a:p>
              <a:pPr algn="ctr"/>
              <a:r>
                <a:rPr lang="en-US" altLang="zh-CN" sz="1400" dirty="0">
                  <a:solidFill>
                    <a:schemeClr val="bg1"/>
                  </a:solidFill>
                </a:rPr>
                <a:t>RDD</a:t>
              </a:r>
              <a:endParaRPr lang="zh-CN" altLang="en-US" sz="1400" dirty="0">
                <a:solidFill>
                  <a:schemeClr val="bg1"/>
                </a:solidFill>
              </a:endParaRPr>
            </a:p>
          </p:txBody>
        </p:sp>
        <p:sp>
          <p:nvSpPr>
            <p:cNvPr id="29" name="文本框 28">
              <a:extLst>
                <a:ext uri="{FF2B5EF4-FFF2-40B4-BE49-F238E27FC236}">
                  <a16:creationId xmlns:a16="http://schemas.microsoft.com/office/drawing/2014/main" id="{6F1166C0-8784-4A14-AC7F-B289D55D0B24}"/>
                </a:ext>
              </a:extLst>
            </p:cNvPr>
            <p:cNvSpPr txBox="1"/>
            <p:nvPr/>
          </p:nvSpPr>
          <p:spPr>
            <a:xfrm flipH="1">
              <a:off x="7706009" y="2330876"/>
              <a:ext cx="938626" cy="307777"/>
            </a:xfrm>
            <a:prstGeom prst="rect">
              <a:avLst/>
            </a:prstGeom>
            <a:solidFill>
              <a:srgbClr val="7030A0"/>
            </a:solidFill>
          </p:spPr>
          <p:txBody>
            <a:bodyPr wrap="square" rtlCol="0">
              <a:spAutoFit/>
            </a:bodyPr>
            <a:lstStyle/>
            <a:p>
              <a:pPr algn="ctr"/>
              <a:r>
                <a:rPr lang="en-US" altLang="zh-CN" sz="1400" dirty="0">
                  <a:solidFill>
                    <a:schemeClr val="bg1"/>
                  </a:solidFill>
                </a:rPr>
                <a:t>Scheduler</a:t>
              </a:r>
              <a:endParaRPr lang="zh-CN" altLang="en-US" sz="1400" dirty="0">
                <a:solidFill>
                  <a:schemeClr val="bg1"/>
                </a:solidFill>
              </a:endParaRPr>
            </a:p>
          </p:txBody>
        </p:sp>
        <p:sp>
          <p:nvSpPr>
            <p:cNvPr id="30" name="文本框 29">
              <a:extLst>
                <a:ext uri="{FF2B5EF4-FFF2-40B4-BE49-F238E27FC236}">
                  <a16:creationId xmlns:a16="http://schemas.microsoft.com/office/drawing/2014/main" id="{83F343DC-714F-47BA-9B2E-3E114805B2ED}"/>
                </a:ext>
              </a:extLst>
            </p:cNvPr>
            <p:cNvSpPr txBox="1"/>
            <p:nvPr/>
          </p:nvSpPr>
          <p:spPr>
            <a:xfrm flipH="1">
              <a:off x="7705424" y="3096091"/>
              <a:ext cx="938626" cy="307777"/>
            </a:xfrm>
            <a:prstGeom prst="rect">
              <a:avLst/>
            </a:prstGeom>
            <a:solidFill>
              <a:srgbClr val="7030A0"/>
            </a:solidFill>
          </p:spPr>
          <p:txBody>
            <a:bodyPr wrap="square" rtlCol="0">
              <a:spAutoFit/>
            </a:bodyPr>
            <a:lstStyle/>
            <a:p>
              <a:pPr algn="ctr"/>
              <a:r>
                <a:rPr lang="en-US" altLang="zh-CN" sz="1400" dirty="0">
                  <a:solidFill>
                    <a:schemeClr val="bg1"/>
                  </a:solidFill>
                </a:rPr>
                <a:t>Executor</a:t>
              </a:r>
              <a:endParaRPr lang="zh-CN" altLang="en-US" sz="1400" dirty="0">
                <a:solidFill>
                  <a:schemeClr val="bg1"/>
                </a:solidFill>
              </a:endParaRPr>
            </a:p>
          </p:txBody>
        </p:sp>
        <p:sp>
          <p:nvSpPr>
            <p:cNvPr id="31" name="文本框 30">
              <a:extLst>
                <a:ext uri="{FF2B5EF4-FFF2-40B4-BE49-F238E27FC236}">
                  <a16:creationId xmlns:a16="http://schemas.microsoft.com/office/drawing/2014/main" id="{9B518F8E-7090-46D0-A727-1005804E32E5}"/>
                </a:ext>
              </a:extLst>
            </p:cNvPr>
            <p:cNvSpPr txBox="1"/>
            <p:nvPr/>
          </p:nvSpPr>
          <p:spPr>
            <a:xfrm flipH="1">
              <a:off x="7705424" y="3861306"/>
              <a:ext cx="938626" cy="307777"/>
            </a:xfrm>
            <a:prstGeom prst="rect">
              <a:avLst/>
            </a:prstGeom>
            <a:solidFill>
              <a:srgbClr val="7030A0"/>
            </a:solidFill>
          </p:spPr>
          <p:txBody>
            <a:bodyPr wrap="square" rtlCol="0">
              <a:spAutoFit/>
            </a:bodyPr>
            <a:lstStyle/>
            <a:p>
              <a:pPr algn="ctr"/>
              <a:r>
                <a:rPr lang="en-US" altLang="zh-CN" sz="1400" dirty="0">
                  <a:solidFill>
                    <a:schemeClr val="bg1"/>
                  </a:solidFill>
                </a:rPr>
                <a:t>Storage</a:t>
              </a:r>
              <a:endParaRPr lang="zh-CN" altLang="en-US" sz="1400" dirty="0">
                <a:solidFill>
                  <a:schemeClr val="bg1"/>
                </a:solidFill>
              </a:endParaRPr>
            </a:p>
          </p:txBody>
        </p:sp>
        <p:cxnSp>
          <p:nvCxnSpPr>
            <p:cNvPr id="32" name="直接箭头连接符 31">
              <a:extLst>
                <a:ext uri="{FF2B5EF4-FFF2-40B4-BE49-F238E27FC236}">
                  <a16:creationId xmlns:a16="http://schemas.microsoft.com/office/drawing/2014/main" id="{555F45DF-7F4A-44C3-9031-255D1DB88F91}"/>
                </a:ext>
              </a:extLst>
            </p:cNvPr>
            <p:cNvCxnSpPr>
              <a:stCxn id="23" idx="3"/>
              <a:endCxn id="24" idx="3"/>
            </p:cNvCxnSpPr>
            <p:nvPr/>
          </p:nvCxnSpPr>
          <p:spPr>
            <a:xfrm flipV="1">
              <a:off x="4522820" y="1719484"/>
              <a:ext cx="593658" cy="1138159"/>
            </a:xfrm>
            <a:prstGeom prst="straightConnector1">
              <a:avLst/>
            </a:prstGeom>
            <a:ln w="12700">
              <a:solidFill>
                <a:srgbClr val="6F0E6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6FB5BE8-48AE-4516-8716-2335CF755955}"/>
                </a:ext>
              </a:extLst>
            </p:cNvPr>
            <p:cNvCxnSpPr>
              <a:endCxn id="25" idx="3"/>
            </p:cNvCxnSpPr>
            <p:nvPr/>
          </p:nvCxnSpPr>
          <p:spPr>
            <a:xfrm flipV="1">
              <a:off x="4522820" y="2484732"/>
              <a:ext cx="593658" cy="372911"/>
            </a:xfrm>
            <a:prstGeom prst="straightConnector1">
              <a:avLst/>
            </a:prstGeom>
            <a:ln w="12700">
              <a:solidFill>
                <a:srgbClr val="6F0E6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41036A2-DBDF-4DC4-BE0B-60711B2664D4}"/>
                </a:ext>
              </a:extLst>
            </p:cNvPr>
            <p:cNvCxnSpPr>
              <a:endCxn id="26" idx="3"/>
            </p:cNvCxnSpPr>
            <p:nvPr/>
          </p:nvCxnSpPr>
          <p:spPr>
            <a:xfrm>
              <a:off x="4522820" y="2857643"/>
              <a:ext cx="593658" cy="392337"/>
            </a:xfrm>
            <a:prstGeom prst="straightConnector1">
              <a:avLst/>
            </a:prstGeom>
            <a:ln w="12700">
              <a:solidFill>
                <a:srgbClr val="6F0E6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6913C5C-3F5C-4085-8B40-32DC26F2BA46}"/>
                </a:ext>
              </a:extLst>
            </p:cNvPr>
            <p:cNvCxnSpPr>
              <a:endCxn id="27" idx="3"/>
            </p:cNvCxnSpPr>
            <p:nvPr/>
          </p:nvCxnSpPr>
          <p:spPr>
            <a:xfrm>
              <a:off x="4522820" y="2887158"/>
              <a:ext cx="593658" cy="1128070"/>
            </a:xfrm>
            <a:prstGeom prst="straightConnector1">
              <a:avLst/>
            </a:prstGeom>
            <a:ln w="12700">
              <a:solidFill>
                <a:srgbClr val="6F0E6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D5369FB-A61D-45BA-95E3-6A7DE84E15BC}"/>
                </a:ext>
              </a:extLst>
            </p:cNvPr>
            <p:cNvCxnSpPr>
              <a:stCxn id="24" idx="1"/>
              <a:endCxn id="28" idx="3"/>
            </p:cNvCxnSpPr>
            <p:nvPr/>
          </p:nvCxnSpPr>
          <p:spPr>
            <a:xfrm>
              <a:off x="7333671" y="1719484"/>
              <a:ext cx="372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CE1AC64-8AD0-41B3-9370-4A8D956D9804}"/>
                </a:ext>
              </a:extLst>
            </p:cNvPr>
            <p:cNvCxnSpPr>
              <a:stCxn id="25" idx="1"/>
              <a:endCxn id="29" idx="3"/>
            </p:cNvCxnSpPr>
            <p:nvPr/>
          </p:nvCxnSpPr>
          <p:spPr>
            <a:xfrm>
              <a:off x="7333671" y="2484732"/>
              <a:ext cx="372338" cy="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95B5F06-6DD8-4992-BD64-409C00B2CD07}"/>
                </a:ext>
              </a:extLst>
            </p:cNvPr>
            <p:cNvCxnSpPr>
              <a:stCxn id="26" idx="1"/>
              <a:endCxn id="30" idx="3"/>
            </p:cNvCxnSpPr>
            <p:nvPr/>
          </p:nvCxnSpPr>
          <p:spPr>
            <a:xfrm>
              <a:off x="7333671" y="3249980"/>
              <a:ext cx="3717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43CA765-51C4-4B1A-85D2-F7B905F1A005}"/>
                </a:ext>
              </a:extLst>
            </p:cNvPr>
            <p:cNvCxnSpPr>
              <a:stCxn id="27" idx="1"/>
              <a:endCxn id="31" idx="3"/>
            </p:cNvCxnSpPr>
            <p:nvPr/>
          </p:nvCxnSpPr>
          <p:spPr>
            <a:xfrm flipV="1">
              <a:off x="7333671" y="4015195"/>
              <a:ext cx="371753" cy="33"/>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箭头: 右 4">
            <a:extLst>
              <a:ext uri="{FF2B5EF4-FFF2-40B4-BE49-F238E27FC236}">
                <a16:creationId xmlns:a16="http://schemas.microsoft.com/office/drawing/2014/main" id="{7012DC30-754F-4F5F-98B1-3F7144B40D86}"/>
              </a:ext>
            </a:extLst>
          </p:cNvPr>
          <p:cNvSpPr/>
          <p:nvPr/>
        </p:nvSpPr>
        <p:spPr>
          <a:xfrm>
            <a:off x="2866802" y="2107562"/>
            <a:ext cx="352926" cy="170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92276427-2880-4F18-BE7E-019BA5681280}"/>
              </a:ext>
            </a:extLst>
          </p:cNvPr>
          <p:cNvSpPr/>
          <p:nvPr/>
        </p:nvSpPr>
        <p:spPr>
          <a:xfrm>
            <a:off x="4961504" y="5183586"/>
            <a:ext cx="4081032" cy="1615827"/>
          </a:xfrm>
          <a:prstGeom prst="rect">
            <a:avLst/>
          </a:prstGeom>
        </p:spPr>
        <p:txBody>
          <a:bodyPr wrap="square">
            <a:spAutoFit/>
          </a:bodyPr>
          <a:lstStyle/>
          <a:p>
            <a:r>
              <a:rPr lang="en-US" altLang="zh-CN" sz="1100" dirty="0"/>
              <a:t>1. </a:t>
            </a:r>
            <a:r>
              <a:rPr lang="zh-CN" altLang="en-US" sz="1100" b="1" dirty="0"/>
              <a:t>易用</a:t>
            </a:r>
            <a:endParaRPr lang="en-US" altLang="zh-CN" sz="1100" b="1" dirty="0"/>
          </a:p>
          <a:p>
            <a:r>
              <a:rPr lang="zh-CN" altLang="en-US" sz="1100" dirty="0"/>
              <a:t>    支持</a:t>
            </a:r>
            <a:r>
              <a:rPr lang="en-US" altLang="zh-CN" sz="1100" dirty="0"/>
              <a:t>Scala</a:t>
            </a:r>
            <a:r>
              <a:rPr lang="zh-CN" altLang="en-US" sz="1100" dirty="0"/>
              <a:t>、</a:t>
            </a:r>
            <a:r>
              <a:rPr lang="en-US" altLang="zh-CN" sz="1100" dirty="0"/>
              <a:t>java</a:t>
            </a:r>
            <a:r>
              <a:rPr lang="zh-CN" altLang="en-US" sz="1100" dirty="0"/>
              <a:t>、</a:t>
            </a:r>
            <a:r>
              <a:rPr lang="en-US" altLang="zh-CN" sz="1100" dirty="0"/>
              <a:t>python</a:t>
            </a:r>
            <a:r>
              <a:rPr lang="zh-CN" altLang="en-US" sz="1100" dirty="0"/>
              <a:t>和</a:t>
            </a:r>
            <a:r>
              <a:rPr lang="en-US" altLang="zh-CN" sz="1100" dirty="0"/>
              <a:t>R</a:t>
            </a:r>
            <a:r>
              <a:rPr lang="zh-CN" altLang="en-US" sz="1100" dirty="0"/>
              <a:t>等多种编程语言</a:t>
            </a:r>
            <a:endParaRPr lang="en-US" altLang="zh-CN" sz="1100" dirty="0"/>
          </a:p>
          <a:p>
            <a:r>
              <a:rPr lang="en-US" altLang="zh-CN" sz="1100" dirty="0"/>
              <a:t>2. </a:t>
            </a:r>
            <a:r>
              <a:rPr lang="zh-CN" altLang="en-US" sz="1100" b="1" dirty="0"/>
              <a:t>强大</a:t>
            </a:r>
            <a:endParaRPr lang="en-US" altLang="zh-CN" sz="1100" b="1" dirty="0"/>
          </a:p>
          <a:p>
            <a:r>
              <a:rPr lang="en-US" altLang="zh-CN" sz="1100" dirty="0"/>
              <a:t>    </a:t>
            </a:r>
            <a:r>
              <a:rPr lang="zh-CN" altLang="en-US" sz="1100" dirty="0"/>
              <a:t>支持</a:t>
            </a:r>
            <a:r>
              <a:rPr lang="en-US" altLang="zh-CN" sz="1100" dirty="0"/>
              <a:t>SQL</a:t>
            </a:r>
            <a:r>
              <a:rPr lang="zh-CN" altLang="en-US" sz="1100" dirty="0"/>
              <a:t>、</a:t>
            </a:r>
            <a:r>
              <a:rPr lang="en-US" altLang="zh-CN" sz="1100" dirty="0"/>
              <a:t>Streaming</a:t>
            </a:r>
            <a:r>
              <a:rPr lang="zh-CN" altLang="en-US" sz="1100" dirty="0"/>
              <a:t>、</a:t>
            </a:r>
            <a:r>
              <a:rPr lang="en-US" altLang="zh-CN" sz="1100" dirty="0"/>
              <a:t>Graph</a:t>
            </a:r>
            <a:r>
              <a:rPr lang="zh-CN" altLang="en-US" sz="1100" dirty="0"/>
              <a:t>和</a:t>
            </a:r>
            <a:r>
              <a:rPr lang="en-US" altLang="zh-CN" sz="1100" dirty="0"/>
              <a:t>Machine Learning</a:t>
            </a:r>
            <a:r>
              <a:rPr lang="zh-CN" altLang="en-US" sz="1100" dirty="0"/>
              <a:t>等多种应用场景</a:t>
            </a:r>
            <a:endParaRPr lang="en-US" altLang="zh-CN" sz="1100" dirty="0"/>
          </a:p>
          <a:p>
            <a:r>
              <a:rPr lang="en-US" altLang="zh-CN" sz="1100" dirty="0"/>
              <a:t>3. </a:t>
            </a:r>
            <a:r>
              <a:rPr lang="zh-CN" altLang="en-US" sz="1100" b="1" dirty="0"/>
              <a:t>通用</a:t>
            </a:r>
            <a:endParaRPr lang="en-US" altLang="zh-CN" sz="1100" b="1" dirty="0"/>
          </a:p>
          <a:p>
            <a:r>
              <a:rPr lang="zh-CN" altLang="en-US" sz="1100" dirty="0"/>
              <a:t>    适用于自带的</a:t>
            </a:r>
            <a:r>
              <a:rPr lang="en-US" altLang="zh-CN" sz="1100" dirty="0"/>
              <a:t>Standalone</a:t>
            </a:r>
            <a:r>
              <a:rPr lang="zh-CN" altLang="en-US" sz="1100" dirty="0"/>
              <a:t>、</a:t>
            </a:r>
            <a:r>
              <a:rPr lang="en-US" altLang="zh-CN" sz="1100" dirty="0" err="1"/>
              <a:t>Mesos</a:t>
            </a:r>
            <a:r>
              <a:rPr lang="zh-CN" altLang="en-US" sz="1100" dirty="0"/>
              <a:t>、</a:t>
            </a:r>
            <a:r>
              <a:rPr lang="en-US" altLang="zh-CN" sz="1100" dirty="0"/>
              <a:t>Yarn</a:t>
            </a:r>
            <a:r>
              <a:rPr lang="zh-CN" altLang="en-US" sz="1100" dirty="0"/>
              <a:t>等多种不同分布式集群管理框架；</a:t>
            </a:r>
            <a:endParaRPr lang="en-US" altLang="zh-CN" sz="1100" dirty="0"/>
          </a:p>
          <a:p>
            <a:r>
              <a:rPr lang="zh-CN" altLang="en-US" sz="1100" dirty="0"/>
              <a:t>    适用多种不同数据存储方式（数据读取接口丰富）</a:t>
            </a:r>
            <a:endParaRPr lang="en-US" altLang="zh-CN" sz="1100" dirty="0"/>
          </a:p>
        </p:txBody>
      </p:sp>
    </p:spTree>
    <p:extLst>
      <p:ext uri="{BB962C8B-B14F-4D97-AF65-F5344CB8AC3E}">
        <p14:creationId xmlns:p14="http://schemas.microsoft.com/office/powerpoint/2010/main" val="293499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Spark</a:t>
            </a:r>
            <a:r>
              <a:rPr lang="zh-CN" altLang="en-US" dirty="0"/>
              <a:t>是建立在</a:t>
            </a:r>
            <a:r>
              <a:rPr lang="en-US" altLang="zh-CN" dirty="0"/>
              <a:t>RDD(Resilient Distributed Datasets</a:t>
            </a:r>
            <a:r>
              <a:rPr lang="zh-CN" altLang="en-US" dirty="0"/>
              <a:t>，弹性分布式数据集</a:t>
            </a:r>
            <a:r>
              <a:rPr lang="en-US" altLang="zh-CN" dirty="0"/>
              <a:t>)</a:t>
            </a:r>
            <a:r>
              <a:rPr lang="zh-CN" altLang="en-US" dirty="0"/>
              <a:t>之上的</a:t>
            </a:r>
            <a:endParaRPr lang="en-US" altLang="zh-CN" dirty="0"/>
          </a:p>
          <a:p>
            <a:r>
              <a:rPr lang="en-US" altLang="zh-CN" dirty="0"/>
              <a:t>RDD</a:t>
            </a:r>
            <a:r>
              <a:rPr lang="zh-CN" altLang="en-US" dirty="0"/>
              <a:t>使得</a:t>
            </a:r>
            <a:r>
              <a:rPr lang="en-US" altLang="zh-CN" dirty="0"/>
              <a:t>Spark</a:t>
            </a:r>
            <a:r>
              <a:rPr lang="zh-CN" altLang="en-US" dirty="0"/>
              <a:t>可以用一致的方式处理大数据的不同应用场景</a:t>
            </a:r>
            <a:endParaRPr lang="en-US" altLang="zh-CN" dirty="0"/>
          </a:p>
          <a:p>
            <a:endParaRPr lang="en-US" altLang="zh-CN" dirty="0"/>
          </a:p>
          <a:p>
            <a:r>
              <a:rPr lang="en-US" altLang="zh-CN" dirty="0"/>
              <a:t>RDD</a:t>
            </a:r>
            <a:r>
              <a:rPr lang="zh-CN" altLang="en-US" dirty="0"/>
              <a:t>是一个容错的、并行的逻辑数据结构</a:t>
            </a:r>
            <a:endParaRPr lang="en-US" altLang="zh-CN" dirty="0"/>
          </a:p>
          <a:p>
            <a:pPr lvl="1"/>
            <a:r>
              <a:rPr lang="zh-CN" altLang="en-US" dirty="0"/>
              <a:t>数据存储到内存和磁盘中</a:t>
            </a:r>
            <a:endParaRPr lang="en-US" altLang="zh-CN" dirty="0"/>
          </a:p>
          <a:p>
            <a:pPr lvl="1"/>
            <a:r>
              <a:rPr lang="zh-CN" altLang="en-US" dirty="0"/>
              <a:t>控制数据分区</a:t>
            </a:r>
            <a:endParaRPr lang="en-US" altLang="zh-CN" dirty="0"/>
          </a:p>
          <a:p>
            <a:pPr lvl="1"/>
            <a:r>
              <a:rPr lang="zh-CN" altLang="en-US" dirty="0"/>
              <a:t>丰富的</a:t>
            </a:r>
            <a:r>
              <a:rPr lang="en-US" altLang="zh-CN" dirty="0"/>
              <a:t>API</a:t>
            </a:r>
            <a:r>
              <a:rPr lang="zh-CN" altLang="en-US" dirty="0"/>
              <a:t>操作数据</a:t>
            </a:r>
            <a:endParaRPr lang="en-US" altLang="zh-CN" dirty="0"/>
          </a:p>
          <a:p>
            <a:r>
              <a:rPr lang="zh-CN" altLang="en-US" dirty="0"/>
              <a:t>解决的具体问题</a:t>
            </a:r>
            <a:r>
              <a:rPr lang="en-US" altLang="zh-CN" dirty="0"/>
              <a:t>——</a:t>
            </a:r>
            <a:r>
              <a:rPr lang="zh-CN" altLang="en-US" dirty="0"/>
              <a:t>不能基于内存共享数据，反复读写磁盘</a:t>
            </a:r>
            <a:endParaRPr lang="en-US" altLang="zh-CN" dirty="0"/>
          </a:p>
          <a:p>
            <a:pPr lvl="1"/>
            <a:r>
              <a:rPr lang="en-US" altLang="zh-CN" dirty="0"/>
              <a:t>Hadoop</a:t>
            </a:r>
            <a:r>
              <a:rPr lang="zh-CN" altLang="en-US" dirty="0"/>
              <a:t>的</a:t>
            </a:r>
            <a:r>
              <a:rPr lang="en-US" altLang="zh-CN" dirty="0" err="1"/>
              <a:t>MapReduce</a:t>
            </a:r>
            <a:r>
              <a:rPr lang="zh-CN" altLang="en-US" dirty="0"/>
              <a:t>对迭代式算法支持的效率不高，如图算法和机器学习算法</a:t>
            </a:r>
            <a:endParaRPr lang="en-US" altLang="zh-CN" dirty="0"/>
          </a:p>
          <a:p>
            <a:pPr lvl="1"/>
            <a:r>
              <a:rPr lang="zh-CN" altLang="en-US" dirty="0"/>
              <a:t>交互式数据挖掘工具中反复查询一个数据子集</a:t>
            </a:r>
            <a:endParaRPr lang="en-US" altLang="zh-CN" dirty="0"/>
          </a:p>
          <a:p>
            <a:r>
              <a:rPr lang="zh-CN" altLang="en-US" dirty="0"/>
              <a:t>基于</a:t>
            </a:r>
            <a:r>
              <a:rPr lang="en-US" altLang="zh-CN" dirty="0"/>
              <a:t>RDD</a:t>
            </a:r>
            <a:r>
              <a:rPr lang="zh-CN" altLang="en-US" dirty="0"/>
              <a:t>的计算过程及相关术语</a:t>
            </a:r>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21</a:t>
            </a:fld>
            <a:endParaRPr lang="zh-CN" altLang="en-US"/>
          </a:p>
        </p:txBody>
      </p:sp>
      <p:sp>
        <p:nvSpPr>
          <p:cNvPr id="4" name="矩形 3"/>
          <p:cNvSpPr/>
          <p:nvPr/>
        </p:nvSpPr>
        <p:spPr>
          <a:xfrm>
            <a:off x="2084652" y="2007303"/>
            <a:ext cx="665018" cy="267321"/>
          </a:xfrm>
          <a:prstGeom prst="rect">
            <a:avLst/>
          </a:prstGeom>
          <a:no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6" name="矩形 5"/>
          <p:cNvSpPr/>
          <p:nvPr/>
        </p:nvSpPr>
        <p:spPr>
          <a:xfrm>
            <a:off x="1419634" y="2013283"/>
            <a:ext cx="569587" cy="267321"/>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7" name="文本框 6"/>
          <p:cNvSpPr txBox="1"/>
          <p:nvPr/>
        </p:nvSpPr>
        <p:spPr>
          <a:xfrm>
            <a:off x="5301847" y="2119604"/>
            <a:ext cx="3057248" cy="523220"/>
          </a:xfrm>
          <a:prstGeom prst="rect">
            <a:avLst/>
          </a:prstGeom>
          <a:solidFill>
            <a:srgbClr val="FF3300"/>
          </a:solidFill>
        </p:spPr>
        <p:txBody>
          <a:bodyPr wrap="none" rtlCol="0">
            <a:spAutoFit/>
          </a:bodyPr>
          <a:lstStyle/>
          <a:p>
            <a:pPr algn="ctr"/>
            <a:r>
              <a:rPr lang="zh-CN" altLang="en-US" sz="1400" dirty="0">
                <a:solidFill>
                  <a:schemeClr val="bg1"/>
                </a:solidFill>
              </a:rPr>
              <a:t>高度受限的共享内存模型：“只读”</a:t>
            </a:r>
            <a:endParaRPr lang="en-US" altLang="zh-CN" sz="1400" dirty="0">
              <a:solidFill>
                <a:schemeClr val="bg1"/>
              </a:solidFill>
            </a:endParaRPr>
          </a:p>
          <a:p>
            <a:pPr algn="ctr"/>
            <a:r>
              <a:rPr lang="en-US" altLang="zh-CN" sz="1400" dirty="0">
                <a:solidFill>
                  <a:schemeClr val="bg1"/>
                </a:solidFill>
              </a:rPr>
              <a:t>1. </a:t>
            </a:r>
            <a:r>
              <a:rPr lang="zh-CN" altLang="en-US" sz="1400" dirty="0">
                <a:solidFill>
                  <a:schemeClr val="bg1"/>
                </a:solidFill>
              </a:rPr>
              <a:t>从外界读入，</a:t>
            </a:r>
            <a:r>
              <a:rPr lang="en-US" altLang="zh-CN" sz="1400" dirty="0">
                <a:solidFill>
                  <a:schemeClr val="bg1"/>
                </a:solidFill>
              </a:rPr>
              <a:t>2. </a:t>
            </a:r>
            <a:r>
              <a:rPr lang="zh-CN" altLang="en-US" sz="1400" dirty="0">
                <a:solidFill>
                  <a:schemeClr val="bg1"/>
                </a:solidFill>
              </a:rPr>
              <a:t>由其他</a:t>
            </a:r>
            <a:r>
              <a:rPr lang="en-US" altLang="zh-CN" sz="1400" dirty="0">
                <a:solidFill>
                  <a:schemeClr val="bg1"/>
                </a:solidFill>
              </a:rPr>
              <a:t>RDD</a:t>
            </a:r>
            <a:r>
              <a:rPr lang="zh-CN" altLang="en-US" sz="1400" dirty="0">
                <a:solidFill>
                  <a:schemeClr val="bg1"/>
                </a:solidFill>
              </a:rPr>
              <a:t>产生</a:t>
            </a:r>
          </a:p>
        </p:txBody>
      </p:sp>
      <p:cxnSp>
        <p:nvCxnSpPr>
          <p:cNvPr id="9" name="肘形连接符 8"/>
          <p:cNvCxnSpPr>
            <a:cxnSpLocks/>
            <a:stCxn id="6" idx="0"/>
            <a:endCxn id="7" idx="0"/>
          </p:cNvCxnSpPr>
          <p:nvPr/>
        </p:nvCxnSpPr>
        <p:spPr>
          <a:xfrm rot="16200000" flipH="1">
            <a:off x="4214288" y="-496578"/>
            <a:ext cx="106321" cy="5126043"/>
          </a:xfrm>
          <a:prstGeom prst="bentConnector3">
            <a:avLst>
              <a:gd name="adj1" fmla="val -215009"/>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0" name="文本框 9"/>
          <p:cNvSpPr txBox="1"/>
          <p:nvPr/>
        </p:nvSpPr>
        <p:spPr>
          <a:xfrm>
            <a:off x="5411652" y="2762566"/>
            <a:ext cx="2837636" cy="523220"/>
          </a:xfrm>
          <a:prstGeom prst="rect">
            <a:avLst/>
          </a:prstGeom>
          <a:solidFill>
            <a:srgbClr val="92D050"/>
          </a:solidFill>
        </p:spPr>
        <p:txBody>
          <a:bodyPr wrap="none" rtlCol="0">
            <a:spAutoFit/>
          </a:bodyPr>
          <a:lstStyle/>
          <a:p>
            <a:pPr algn="ctr"/>
            <a:r>
              <a:rPr lang="zh-CN" altLang="en-US" sz="1400" dirty="0">
                <a:solidFill>
                  <a:schemeClr val="bg1"/>
                </a:solidFill>
              </a:rPr>
              <a:t>创建</a:t>
            </a:r>
            <a:r>
              <a:rPr lang="en-US" altLang="zh-CN" sz="1400" dirty="0">
                <a:solidFill>
                  <a:schemeClr val="bg1"/>
                </a:solidFill>
              </a:rPr>
              <a:t>RDD</a:t>
            </a:r>
            <a:r>
              <a:rPr lang="zh-CN" altLang="en-US" sz="1400" dirty="0">
                <a:solidFill>
                  <a:schemeClr val="bg1"/>
                </a:solidFill>
              </a:rPr>
              <a:t>的一系列转换被记录下来</a:t>
            </a:r>
            <a:endParaRPr lang="en-US" altLang="zh-CN" sz="1400" dirty="0">
              <a:solidFill>
                <a:schemeClr val="bg1"/>
              </a:solidFill>
            </a:endParaRPr>
          </a:p>
          <a:p>
            <a:pPr algn="ctr"/>
            <a:r>
              <a:rPr lang="zh-CN" altLang="en-US" sz="1400" dirty="0">
                <a:solidFill>
                  <a:schemeClr val="bg1"/>
                </a:solidFill>
              </a:rPr>
              <a:t>精确到具体分区的数据恢复</a:t>
            </a:r>
          </a:p>
        </p:txBody>
      </p:sp>
      <p:sp>
        <p:nvSpPr>
          <p:cNvPr id="13" name="标题 1">
            <a:extLst>
              <a:ext uri="{FF2B5EF4-FFF2-40B4-BE49-F238E27FC236}">
                <a16:creationId xmlns:a16="http://schemas.microsoft.com/office/drawing/2014/main" id="{1507991F-A025-4D3B-A19C-5F174849E096}"/>
              </a:ext>
            </a:extLst>
          </p:cNvPr>
          <p:cNvSpPr>
            <a:spLocks noGrp="1"/>
          </p:cNvSpPr>
          <p:nvPr>
            <p:ph type="title"/>
          </p:nvPr>
        </p:nvSpPr>
        <p:spPr>
          <a:xfrm>
            <a:off x="420454" y="287306"/>
            <a:ext cx="8301515" cy="649110"/>
          </a:xfrm>
        </p:spPr>
        <p:txBody>
          <a:bodyPr>
            <a:normAutofit/>
          </a:bodyPr>
          <a:lstStyle/>
          <a:p>
            <a:r>
              <a:rPr lang="zh-CN" altLang="en-US" sz="2700" dirty="0"/>
              <a:t>分布式计算和资源管理系统</a:t>
            </a:r>
            <a:r>
              <a:rPr lang="en-US" altLang="zh-CN" sz="2700" dirty="0"/>
              <a:t>—Spark</a:t>
            </a:r>
            <a:endParaRPr lang="zh-CN" altLang="en-US" sz="2700" dirty="0"/>
          </a:p>
        </p:txBody>
      </p:sp>
      <p:pic>
        <p:nvPicPr>
          <p:cNvPr id="21" name="图片 20">
            <a:extLst>
              <a:ext uri="{FF2B5EF4-FFF2-40B4-BE49-F238E27FC236}">
                <a16:creationId xmlns:a16="http://schemas.microsoft.com/office/drawing/2014/main" id="{76FB7DF6-99D2-41D0-B206-8A88034B2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081" y="4065630"/>
            <a:ext cx="3199367" cy="2696410"/>
          </a:xfrm>
          <a:prstGeom prst="rect">
            <a:avLst/>
          </a:prstGeom>
        </p:spPr>
      </p:pic>
      <p:sp>
        <p:nvSpPr>
          <p:cNvPr id="22" name="文本框 21">
            <a:extLst>
              <a:ext uri="{FF2B5EF4-FFF2-40B4-BE49-F238E27FC236}">
                <a16:creationId xmlns:a16="http://schemas.microsoft.com/office/drawing/2014/main" id="{EABD26B4-5983-4823-86B8-9CA2C84645FB}"/>
              </a:ext>
            </a:extLst>
          </p:cNvPr>
          <p:cNvSpPr txBox="1"/>
          <p:nvPr/>
        </p:nvSpPr>
        <p:spPr>
          <a:xfrm>
            <a:off x="4291442" y="4215177"/>
            <a:ext cx="2876203" cy="2123658"/>
          </a:xfrm>
          <a:prstGeom prst="rect">
            <a:avLst/>
          </a:prstGeom>
          <a:noFill/>
        </p:spPr>
        <p:txBody>
          <a:bodyPr wrap="square" rtlCol="0">
            <a:spAutoFit/>
          </a:bodyPr>
          <a:lstStyle/>
          <a:p>
            <a:r>
              <a:rPr lang="en-US" altLang="zh-CN" sz="1200" dirty="0"/>
              <a:t>Transformation</a:t>
            </a:r>
          </a:p>
          <a:p>
            <a:r>
              <a:rPr lang="en-US" altLang="zh-CN" sz="1200" dirty="0"/>
              <a:t>Action</a:t>
            </a:r>
          </a:p>
          <a:p>
            <a:r>
              <a:rPr lang="en-US" altLang="zh-CN" sz="1200" dirty="0"/>
              <a:t>Task</a:t>
            </a:r>
          </a:p>
          <a:p>
            <a:r>
              <a:rPr lang="en-US" altLang="zh-CN" sz="1200" dirty="0"/>
              <a:t>Stage</a:t>
            </a:r>
          </a:p>
          <a:p>
            <a:r>
              <a:rPr lang="en-US" altLang="zh-CN" sz="1200" dirty="0"/>
              <a:t>Job</a:t>
            </a:r>
          </a:p>
          <a:p>
            <a:r>
              <a:rPr lang="en-US" altLang="zh-CN" sz="1200" dirty="0"/>
              <a:t>Application</a:t>
            </a:r>
          </a:p>
          <a:p>
            <a:endParaRPr lang="en-US" altLang="zh-CN" sz="1200" dirty="0"/>
          </a:p>
          <a:p>
            <a:r>
              <a:rPr lang="en-US" altLang="zh-CN" sz="1200" dirty="0"/>
              <a:t>Shuffle Dependency</a:t>
            </a:r>
          </a:p>
          <a:p>
            <a:r>
              <a:rPr lang="en-US" altLang="zh-CN" sz="1200" dirty="0"/>
              <a:t>Narrow Dependency</a:t>
            </a:r>
          </a:p>
          <a:p>
            <a:endParaRPr lang="en-US" altLang="zh-CN" sz="1200" dirty="0"/>
          </a:p>
          <a:p>
            <a:r>
              <a:rPr lang="en-US" altLang="zh-CN" sz="1200" dirty="0"/>
              <a:t>Directed Acyclic Graph(DAG)</a:t>
            </a:r>
            <a:endParaRPr lang="zh-CN" altLang="en-US" sz="1200" dirty="0"/>
          </a:p>
        </p:txBody>
      </p:sp>
      <p:sp>
        <p:nvSpPr>
          <p:cNvPr id="23" name="矩形 22">
            <a:extLst>
              <a:ext uri="{FF2B5EF4-FFF2-40B4-BE49-F238E27FC236}">
                <a16:creationId xmlns:a16="http://schemas.microsoft.com/office/drawing/2014/main" id="{BED7821A-120B-44B1-9F9F-8418D2CD89CF}"/>
              </a:ext>
            </a:extLst>
          </p:cNvPr>
          <p:cNvSpPr/>
          <p:nvPr/>
        </p:nvSpPr>
        <p:spPr>
          <a:xfrm>
            <a:off x="6232254" y="3679037"/>
            <a:ext cx="2758681" cy="2677656"/>
          </a:xfrm>
          <a:prstGeom prst="rect">
            <a:avLst/>
          </a:prstGeom>
          <a:ln>
            <a:solidFill>
              <a:schemeClr val="tx1"/>
            </a:solidFill>
          </a:ln>
        </p:spPr>
        <p:txBody>
          <a:bodyPr wrap="square">
            <a:spAutoFit/>
          </a:bodyPr>
          <a:lstStyle/>
          <a:p>
            <a:r>
              <a:rPr lang="en-US" altLang="zh-CN" sz="1200" b="1" dirty="0">
                <a:solidFill>
                  <a:srgbClr val="FF0000"/>
                </a:solidFill>
              </a:rPr>
              <a:t>RDD</a:t>
            </a:r>
            <a:r>
              <a:rPr lang="zh-CN" altLang="en-US" sz="1200" b="1" dirty="0">
                <a:solidFill>
                  <a:srgbClr val="FF0000"/>
                </a:solidFill>
              </a:rPr>
              <a:t>的五大特性</a:t>
            </a:r>
            <a:endParaRPr lang="en-US" altLang="zh-CN" sz="1200" b="1" dirty="0">
              <a:solidFill>
                <a:srgbClr val="FF0000"/>
              </a:solidFill>
            </a:endParaRPr>
          </a:p>
          <a:p>
            <a:pPr marL="0" lvl="1"/>
            <a:r>
              <a:rPr lang="en-US" altLang="zh-CN" sz="1200" dirty="0"/>
              <a:t>1. </a:t>
            </a:r>
            <a:r>
              <a:rPr lang="zh-CN" altLang="en-US" sz="1200" dirty="0"/>
              <a:t>分区列表：记录了数据块所在的分区位置；一个</a:t>
            </a:r>
            <a:r>
              <a:rPr lang="en-US" altLang="zh-CN" sz="1200" dirty="0"/>
              <a:t>RDD</a:t>
            </a:r>
            <a:r>
              <a:rPr lang="zh-CN" altLang="en-US" sz="1200" dirty="0"/>
              <a:t>对应的数据是切分为数据块存储在集群的不同节点上的</a:t>
            </a:r>
          </a:p>
          <a:p>
            <a:pPr marL="0" lvl="1" indent="0">
              <a:buNone/>
            </a:pPr>
            <a:r>
              <a:rPr lang="en-US" altLang="zh-CN" sz="1200" dirty="0"/>
              <a:t>2. </a:t>
            </a:r>
            <a:r>
              <a:rPr lang="zh-CN" altLang="en-US" sz="1200" dirty="0"/>
              <a:t>依赖列表：记录了当前这个</a:t>
            </a:r>
            <a:r>
              <a:rPr lang="en-US" altLang="zh-CN" sz="1200" dirty="0"/>
              <a:t>RDD</a:t>
            </a:r>
            <a:r>
              <a:rPr lang="zh-CN" altLang="en-US" sz="1200" dirty="0"/>
              <a:t>依赖于哪些其它的</a:t>
            </a:r>
            <a:r>
              <a:rPr lang="en-US" altLang="zh-CN" sz="1200" dirty="0"/>
              <a:t>RDD</a:t>
            </a:r>
          </a:p>
          <a:p>
            <a:pPr marL="0" lvl="1"/>
            <a:r>
              <a:rPr lang="en-US" altLang="zh-CN" sz="1200" dirty="0"/>
              <a:t>3. </a:t>
            </a:r>
            <a:r>
              <a:rPr lang="zh-CN" altLang="en-US" sz="1200" dirty="0"/>
              <a:t>计算函数</a:t>
            </a:r>
            <a:r>
              <a:rPr lang="en-US" altLang="zh-CN" sz="1200" dirty="0"/>
              <a:t>compute</a:t>
            </a:r>
            <a:r>
              <a:rPr lang="zh-CN" altLang="en-US" sz="1200" dirty="0"/>
              <a:t>，用于计算</a:t>
            </a:r>
            <a:r>
              <a:rPr lang="en-US" altLang="zh-CN" sz="1200" dirty="0"/>
              <a:t>RDD</a:t>
            </a:r>
            <a:r>
              <a:rPr lang="zh-CN" altLang="en-US" sz="1200" dirty="0"/>
              <a:t>各个分区的值</a:t>
            </a:r>
          </a:p>
          <a:p>
            <a:pPr marL="0" lvl="1"/>
            <a:r>
              <a:rPr lang="en-US" altLang="zh-CN" sz="1200" dirty="0"/>
              <a:t>4. </a:t>
            </a:r>
            <a:r>
              <a:rPr lang="zh-CN" altLang="en-US" sz="1200" dirty="0"/>
              <a:t>可选：分区器，子类可以重新指定新的分区方式：</a:t>
            </a:r>
            <a:r>
              <a:rPr lang="en-US" altLang="zh-CN" sz="1200" dirty="0"/>
              <a:t>Hash</a:t>
            </a:r>
            <a:r>
              <a:rPr lang="zh-CN" altLang="en-US" sz="1200" dirty="0"/>
              <a:t>和</a:t>
            </a:r>
            <a:r>
              <a:rPr lang="en-US" altLang="zh-CN" sz="1200" dirty="0"/>
              <a:t>Range</a:t>
            </a:r>
          </a:p>
          <a:p>
            <a:pPr marL="0" lvl="1"/>
            <a:r>
              <a:rPr lang="en-US" altLang="zh-CN" sz="1200" dirty="0"/>
              <a:t>5. </a:t>
            </a:r>
            <a:r>
              <a:rPr lang="zh-CN" altLang="en-US" sz="1200" dirty="0"/>
              <a:t>可选：计算各分区时优先的位置列表。例如从</a:t>
            </a:r>
            <a:r>
              <a:rPr lang="en-US" altLang="zh-CN" sz="1200" dirty="0"/>
              <a:t>HDFS</a:t>
            </a:r>
            <a:r>
              <a:rPr lang="zh-CN" altLang="en-US" sz="1200" dirty="0"/>
              <a:t>文件生成</a:t>
            </a:r>
            <a:r>
              <a:rPr lang="en-US" altLang="zh-CN" sz="1200" dirty="0"/>
              <a:t>RDD</a:t>
            </a:r>
            <a:r>
              <a:rPr lang="zh-CN" altLang="en-US" sz="1200" dirty="0"/>
              <a:t>时，</a:t>
            </a:r>
            <a:r>
              <a:rPr lang="en-US" altLang="zh-CN" sz="1200" dirty="0"/>
              <a:t>HDFS</a:t>
            </a:r>
            <a:r>
              <a:rPr lang="zh-CN" altLang="en-US" sz="1200" dirty="0"/>
              <a:t>文件所在位置就是对应生成的</a:t>
            </a:r>
            <a:r>
              <a:rPr lang="en-US" altLang="zh-CN" sz="1200" dirty="0"/>
              <a:t>RDD</a:t>
            </a:r>
            <a:r>
              <a:rPr lang="zh-CN" altLang="en-US" sz="1200" dirty="0"/>
              <a:t>分区所在位置的优先选择</a:t>
            </a:r>
          </a:p>
        </p:txBody>
      </p:sp>
    </p:spTree>
    <p:extLst>
      <p:ext uri="{BB962C8B-B14F-4D97-AF65-F5344CB8AC3E}">
        <p14:creationId xmlns:p14="http://schemas.microsoft.com/office/powerpoint/2010/main" val="60928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分布式计算和资源管理系统</a:t>
            </a:r>
            <a:r>
              <a:rPr lang="en-US" altLang="zh-CN" sz="2700" dirty="0"/>
              <a:t>—Spark</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22</a:t>
            </a:fld>
            <a:endParaRPr lang="zh-CN" altLang="en-US"/>
          </a:p>
        </p:txBody>
      </p:sp>
      <p:sp>
        <p:nvSpPr>
          <p:cNvPr id="3" name="内容占位符 2"/>
          <p:cNvSpPr>
            <a:spLocks noGrp="1"/>
          </p:cNvSpPr>
          <p:nvPr>
            <p:ph idx="1"/>
          </p:nvPr>
        </p:nvSpPr>
        <p:spPr>
          <a:xfrm>
            <a:off x="420456" y="1188138"/>
            <a:ext cx="8301514" cy="5382556"/>
          </a:xfrm>
        </p:spPr>
        <p:txBody>
          <a:bodyPr>
            <a:normAutofit/>
          </a:bodyPr>
          <a:lstStyle/>
          <a:p>
            <a:pPr>
              <a:lnSpc>
                <a:spcPts val="2160"/>
              </a:lnSpc>
            </a:pPr>
            <a:r>
              <a:rPr lang="en-US" altLang="zh-CN" sz="1400" dirty="0"/>
              <a:t>RDD</a:t>
            </a:r>
            <a:r>
              <a:rPr lang="zh-CN" altLang="en-US" sz="1400" dirty="0"/>
              <a:t>弹性的</a:t>
            </a:r>
            <a:r>
              <a:rPr lang="en-US" altLang="zh-CN" sz="1400" dirty="0"/>
              <a:t>7</a:t>
            </a:r>
            <a:r>
              <a:rPr lang="zh-CN" altLang="en-US" sz="1400" dirty="0"/>
              <a:t>个方面</a:t>
            </a:r>
          </a:p>
          <a:p>
            <a:pPr lvl="1">
              <a:lnSpc>
                <a:spcPts val="2160"/>
              </a:lnSpc>
            </a:pPr>
            <a:r>
              <a:rPr lang="zh-CN" altLang="en-US" sz="1287" dirty="0"/>
              <a:t>自动进行内存和磁盘存储的切换</a:t>
            </a:r>
          </a:p>
          <a:p>
            <a:pPr lvl="2">
              <a:lnSpc>
                <a:spcPts val="2160"/>
              </a:lnSpc>
            </a:pPr>
            <a:r>
              <a:rPr lang="zh-CN" altLang="en-US" sz="1287" dirty="0"/>
              <a:t>优先内存，实在放不下则放到磁盘里</a:t>
            </a:r>
          </a:p>
          <a:p>
            <a:pPr lvl="1">
              <a:lnSpc>
                <a:spcPts val="2160"/>
              </a:lnSpc>
            </a:pPr>
            <a:r>
              <a:rPr lang="zh-CN" altLang="en-US" sz="1287" dirty="0"/>
              <a:t>基于</a:t>
            </a:r>
            <a:r>
              <a:rPr lang="en-US" altLang="zh-CN" sz="1287" dirty="0"/>
              <a:t>Lineage(</a:t>
            </a:r>
            <a:r>
              <a:rPr lang="zh-CN" altLang="en-US" sz="1287" dirty="0"/>
              <a:t>血统</a:t>
            </a:r>
            <a:r>
              <a:rPr lang="en-US" altLang="zh-CN" sz="1287" dirty="0"/>
              <a:t>)</a:t>
            </a:r>
            <a:r>
              <a:rPr lang="zh-CN" altLang="en-US" sz="1287" dirty="0"/>
              <a:t>的高效容错机制</a:t>
            </a:r>
          </a:p>
          <a:p>
            <a:pPr lvl="2">
              <a:lnSpc>
                <a:spcPts val="2160"/>
              </a:lnSpc>
            </a:pPr>
            <a:r>
              <a:rPr lang="zh-CN" altLang="en-US" sz="1287" dirty="0"/>
              <a:t>记录每一个数据分片的计算来源，便于快速恢复</a:t>
            </a:r>
          </a:p>
          <a:p>
            <a:pPr lvl="1">
              <a:lnSpc>
                <a:spcPts val="2160"/>
              </a:lnSpc>
            </a:pPr>
            <a:r>
              <a:rPr lang="en-US" altLang="zh-CN" sz="1287" dirty="0"/>
              <a:t>Task</a:t>
            </a:r>
            <a:r>
              <a:rPr lang="zh-CN" altLang="en-US" sz="1287" dirty="0"/>
              <a:t>如果失败会自动进行特定次数的重试</a:t>
            </a:r>
          </a:p>
          <a:p>
            <a:pPr lvl="2">
              <a:lnSpc>
                <a:spcPts val="2160"/>
              </a:lnSpc>
            </a:pPr>
            <a:r>
              <a:rPr lang="en-US" altLang="zh-CN" sz="1287" dirty="0" err="1"/>
              <a:t>TaskScheduler</a:t>
            </a:r>
            <a:r>
              <a:rPr lang="zh-CN" altLang="en-US" sz="1287" dirty="0"/>
              <a:t>获取一个</a:t>
            </a:r>
            <a:r>
              <a:rPr lang="en-US" altLang="zh-CN" sz="1287" dirty="0"/>
              <a:t>Stage</a:t>
            </a:r>
            <a:r>
              <a:rPr lang="zh-CN" altLang="en-US" sz="1287" dirty="0"/>
              <a:t>的</a:t>
            </a:r>
            <a:r>
              <a:rPr lang="en-US" altLang="zh-CN" sz="1287" dirty="0"/>
              <a:t>TaskSet</a:t>
            </a:r>
            <a:r>
              <a:rPr lang="zh-CN" altLang="en-US" sz="1287" dirty="0"/>
              <a:t>，运行它们；默认</a:t>
            </a:r>
            <a:r>
              <a:rPr lang="en-US" altLang="zh-CN" sz="1287" dirty="0"/>
              <a:t>4</a:t>
            </a:r>
            <a:r>
              <a:rPr lang="zh-CN" altLang="en-US" sz="1287" dirty="0"/>
              <a:t>次</a:t>
            </a:r>
          </a:p>
          <a:p>
            <a:pPr lvl="1">
              <a:lnSpc>
                <a:spcPts val="2160"/>
              </a:lnSpc>
            </a:pPr>
            <a:r>
              <a:rPr lang="en-US" altLang="zh-CN" sz="1287" dirty="0"/>
              <a:t>Stage</a:t>
            </a:r>
            <a:r>
              <a:rPr lang="zh-CN" altLang="en-US" sz="1287" dirty="0"/>
              <a:t>如果失败会自动进行特定次数的重试</a:t>
            </a:r>
          </a:p>
          <a:p>
            <a:pPr lvl="2">
              <a:lnSpc>
                <a:spcPts val="2160"/>
              </a:lnSpc>
            </a:pPr>
            <a:r>
              <a:rPr lang="en-US" altLang="zh-CN" sz="1287" dirty="0" err="1"/>
              <a:t>DAGScheduler</a:t>
            </a:r>
            <a:r>
              <a:rPr lang="zh-CN" altLang="en-US" sz="1287" dirty="0"/>
              <a:t>调度</a:t>
            </a:r>
            <a:r>
              <a:rPr lang="en-US" altLang="zh-CN" sz="1287" dirty="0"/>
              <a:t>Stage</a:t>
            </a:r>
            <a:r>
              <a:rPr lang="zh-CN" altLang="en-US" sz="1287" dirty="0"/>
              <a:t>，</a:t>
            </a:r>
            <a:r>
              <a:rPr lang="en-US" altLang="zh-CN" sz="1287" dirty="0"/>
              <a:t>Stage</a:t>
            </a:r>
            <a:r>
              <a:rPr lang="zh-CN" altLang="en-US" sz="1287" dirty="0"/>
              <a:t>跟踪执行情况；默认</a:t>
            </a:r>
            <a:r>
              <a:rPr lang="en-US" altLang="zh-CN" sz="1287" dirty="0"/>
              <a:t>4</a:t>
            </a:r>
            <a:r>
              <a:rPr lang="zh-CN" altLang="en-US" sz="1287" dirty="0"/>
              <a:t>次</a:t>
            </a:r>
          </a:p>
          <a:p>
            <a:pPr lvl="1">
              <a:lnSpc>
                <a:spcPts val="2160"/>
              </a:lnSpc>
            </a:pPr>
            <a:r>
              <a:rPr lang="en-US" altLang="zh-CN" sz="1287" dirty="0"/>
              <a:t>Checkpoint</a:t>
            </a:r>
            <a:r>
              <a:rPr lang="zh-CN" altLang="en-US" sz="1287" dirty="0"/>
              <a:t>和</a:t>
            </a:r>
            <a:r>
              <a:rPr lang="en-US" altLang="zh-CN" sz="1287" dirty="0"/>
              <a:t>Persist(</a:t>
            </a:r>
            <a:r>
              <a:rPr lang="zh-CN" altLang="en-US" sz="1287" dirty="0"/>
              <a:t>检查点和持久化</a:t>
            </a:r>
            <a:r>
              <a:rPr lang="en-US" altLang="zh-CN" sz="1287" dirty="0"/>
              <a:t>)</a:t>
            </a:r>
            <a:r>
              <a:rPr lang="zh-CN" altLang="en-US" sz="1287" dirty="0"/>
              <a:t>可主动或被动触发</a:t>
            </a:r>
          </a:p>
          <a:p>
            <a:pPr lvl="2">
              <a:lnSpc>
                <a:spcPts val="2160"/>
              </a:lnSpc>
            </a:pPr>
            <a:r>
              <a:rPr lang="zh-CN" altLang="en-US" sz="1287" dirty="0"/>
              <a:t>用户能见的</a:t>
            </a:r>
            <a:r>
              <a:rPr lang="en-US" altLang="zh-CN" sz="1287" dirty="0"/>
              <a:t>RDD</a:t>
            </a:r>
            <a:r>
              <a:rPr lang="zh-CN" altLang="en-US" sz="1287" dirty="0"/>
              <a:t>可以主动调用，自动产生的中间</a:t>
            </a:r>
            <a:r>
              <a:rPr lang="en-US" altLang="zh-CN" sz="1287" dirty="0"/>
              <a:t>RDD</a:t>
            </a:r>
            <a:r>
              <a:rPr lang="zh-CN" altLang="en-US" sz="1287" dirty="0"/>
              <a:t>则可配置</a:t>
            </a:r>
          </a:p>
          <a:p>
            <a:pPr lvl="1">
              <a:lnSpc>
                <a:spcPts val="2160"/>
              </a:lnSpc>
            </a:pPr>
            <a:r>
              <a:rPr lang="zh-CN" altLang="en-US" sz="1287" dirty="0"/>
              <a:t>数据调度弹性（</a:t>
            </a:r>
            <a:r>
              <a:rPr lang="en-US" altLang="zh-CN" sz="1287" dirty="0" err="1"/>
              <a:t>DAGScheduler</a:t>
            </a:r>
            <a:r>
              <a:rPr lang="zh-CN" altLang="en-US" sz="1287" dirty="0"/>
              <a:t>、</a:t>
            </a:r>
            <a:r>
              <a:rPr lang="en-US" altLang="zh-CN" sz="1287" dirty="0" err="1"/>
              <a:t>TaskScheduler</a:t>
            </a:r>
            <a:r>
              <a:rPr lang="zh-CN" altLang="en-US" sz="1287" dirty="0"/>
              <a:t>和资源管理无关）</a:t>
            </a:r>
          </a:p>
          <a:p>
            <a:pPr lvl="2">
              <a:lnSpc>
                <a:spcPts val="2160"/>
              </a:lnSpc>
            </a:pPr>
            <a:r>
              <a:rPr lang="zh-CN" altLang="en-US" sz="1287" dirty="0"/>
              <a:t>任务调度、数据分配和计算资源的管理解耦：</a:t>
            </a:r>
            <a:r>
              <a:rPr lang="en-US" altLang="zh-CN" sz="1287" dirty="0"/>
              <a:t>Yarn</a:t>
            </a:r>
            <a:r>
              <a:rPr lang="zh-CN" altLang="en-US" sz="1287" dirty="0"/>
              <a:t>管理</a:t>
            </a:r>
            <a:r>
              <a:rPr lang="en-US" altLang="zh-CN" sz="1287" dirty="0"/>
              <a:t>Spark</a:t>
            </a:r>
            <a:r>
              <a:rPr lang="zh-CN" altLang="en-US" sz="1287" dirty="0"/>
              <a:t>集群</a:t>
            </a:r>
          </a:p>
          <a:p>
            <a:pPr lvl="1">
              <a:lnSpc>
                <a:spcPts val="2160"/>
              </a:lnSpc>
            </a:pPr>
            <a:r>
              <a:rPr lang="zh-CN" altLang="en-US" sz="1287" dirty="0"/>
              <a:t>数据分片的高度弹性：合并分片和切分分片</a:t>
            </a:r>
          </a:p>
          <a:p>
            <a:pPr lvl="2">
              <a:lnSpc>
                <a:spcPts val="2160"/>
              </a:lnSpc>
            </a:pPr>
            <a:r>
              <a:rPr lang="zh-CN" altLang="en-US" sz="1287" dirty="0"/>
              <a:t>根据产生的分片（数据块）大小自动选择继续切分还是放到磁盘</a:t>
            </a:r>
          </a:p>
          <a:p>
            <a:pPr>
              <a:lnSpc>
                <a:spcPts val="2160"/>
              </a:lnSpc>
            </a:pPr>
            <a:endParaRPr lang="zh-CN" altLang="en-US" sz="1400" dirty="0"/>
          </a:p>
        </p:txBody>
      </p:sp>
      <p:sp>
        <p:nvSpPr>
          <p:cNvPr id="40" name="文本框 39">
            <a:extLst>
              <a:ext uri="{FF2B5EF4-FFF2-40B4-BE49-F238E27FC236}">
                <a16:creationId xmlns:a16="http://schemas.microsoft.com/office/drawing/2014/main" id="{8B749520-C75C-4996-B9E2-6EF57CF8EB7C}"/>
              </a:ext>
            </a:extLst>
          </p:cNvPr>
          <p:cNvSpPr txBox="1"/>
          <p:nvPr/>
        </p:nvSpPr>
        <p:spPr>
          <a:xfrm>
            <a:off x="6161838" y="1839650"/>
            <a:ext cx="902811" cy="307777"/>
          </a:xfrm>
          <a:prstGeom prst="rect">
            <a:avLst/>
          </a:prstGeom>
          <a:solidFill>
            <a:schemeClr val="accent1">
              <a:lumMod val="75000"/>
            </a:schemeClr>
          </a:solidFill>
        </p:spPr>
        <p:txBody>
          <a:bodyPr wrap="none" rtlCol="0">
            <a:spAutoFit/>
          </a:bodyPr>
          <a:lstStyle/>
          <a:p>
            <a:r>
              <a:rPr lang="zh-CN" altLang="en-US" sz="1400" dirty="0">
                <a:solidFill>
                  <a:schemeClr val="bg1"/>
                </a:solidFill>
              </a:rPr>
              <a:t>效率考虑</a:t>
            </a:r>
          </a:p>
        </p:txBody>
      </p:sp>
      <p:sp>
        <p:nvSpPr>
          <p:cNvPr id="42" name="文本框 41">
            <a:extLst>
              <a:ext uri="{FF2B5EF4-FFF2-40B4-BE49-F238E27FC236}">
                <a16:creationId xmlns:a16="http://schemas.microsoft.com/office/drawing/2014/main" id="{BC06322D-259D-4570-ACA6-F4BB290BFD57}"/>
              </a:ext>
            </a:extLst>
          </p:cNvPr>
          <p:cNvSpPr txBox="1"/>
          <p:nvPr/>
        </p:nvSpPr>
        <p:spPr>
          <a:xfrm>
            <a:off x="6161837" y="2512750"/>
            <a:ext cx="902811" cy="307777"/>
          </a:xfrm>
          <a:prstGeom prst="rect">
            <a:avLst/>
          </a:prstGeom>
          <a:solidFill>
            <a:schemeClr val="accent1">
              <a:lumMod val="75000"/>
            </a:schemeClr>
          </a:solidFill>
        </p:spPr>
        <p:txBody>
          <a:bodyPr wrap="none" rtlCol="0">
            <a:spAutoFit/>
          </a:bodyPr>
          <a:lstStyle/>
          <a:p>
            <a:r>
              <a:rPr lang="zh-CN" altLang="en-US" sz="1400" dirty="0">
                <a:solidFill>
                  <a:schemeClr val="bg1"/>
                </a:solidFill>
              </a:rPr>
              <a:t>效率考虑</a:t>
            </a:r>
          </a:p>
        </p:txBody>
      </p:sp>
      <p:sp>
        <p:nvSpPr>
          <p:cNvPr id="43" name="文本框 42">
            <a:extLst>
              <a:ext uri="{FF2B5EF4-FFF2-40B4-BE49-F238E27FC236}">
                <a16:creationId xmlns:a16="http://schemas.microsoft.com/office/drawing/2014/main" id="{76D7E11E-FCE7-4AE9-9DE1-E4A13FB16977}"/>
              </a:ext>
            </a:extLst>
          </p:cNvPr>
          <p:cNvSpPr txBox="1"/>
          <p:nvPr/>
        </p:nvSpPr>
        <p:spPr>
          <a:xfrm>
            <a:off x="7285788" y="2512749"/>
            <a:ext cx="902811" cy="307777"/>
          </a:xfrm>
          <a:prstGeom prst="rect">
            <a:avLst/>
          </a:prstGeom>
          <a:solidFill>
            <a:schemeClr val="accent6">
              <a:lumMod val="75000"/>
            </a:schemeClr>
          </a:solidFill>
        </p:spPr>
        <p:txBody>
          <a:bodyPr wrap="none" rtlCol="0">
            <a:spAutoFit/>
          </a:bodyPr>
          <a:lstStyle/>
          <a:p>
            <a:r>
              <a:rPr lang="zh-CN" altLang="en-US" sz="1400" dirty="0">
                <a:solidFill>
                  <a:schemeClr val="bg1"/>
                </a:solidFill>
              </a:rPr>
              <a:t>容错考虑</a:t>
            </a:r>
          </a:p>
        </p:txBody>
      </p:sp>
      <p:sp>
        <p:nvSpPr>
          <p:cNvPr id="44" name="文本框 43">
            <a:extLst>
              <a:ext uri="{FF2B5EF4-FFF2-40B4-BE49-F238E27FC236}">
                <a16:creationId xmlns:a16="http://schemas.microsoft.com/office/drawing/2014/main" id="{7DEBCAA9-C178-4AA3-82AD-8CA41D408B00}"/>
              </a:ext>
            </a:extLst>
          </p:cNvPr>
          <p:cNvSpPr txBox="1"/>
          <p:nvPr/>
        </p:nvSpPr>
        <p:spPr>
          <a:xfrm>
            <a:off x="7285788" y="3145075"/>
            <a:ext cx="902811" cy="307777"/>
          </a:xfrm>
          <a:prstGeom prst="rect">
            <a:avLst/>
          </a:prstGeom>
          <a:solidFill>
            <a:schemeClr val="accent6">
              <a:lumMod val="75000"/>
            </a:schemeClr>
          </a:solidFill>
        </p:spPr>
        <p:txBody>
          <a:bodyPr wrap="none" rtlCol="0">
            <a:spAutoFit/>
          </a:bodyPr>
          <a:lstStyle/>
          <a:p>
            <a:r>
              <a:rPr lang="zh-CN" altLang="en-US" sz="1400" dirty="0">
                <a:solidFill>
                  <a:schemeClr val="bg1"/>
                </a:solidFill>
              </a:rPr>
              <a:t>容错考虑</a:t>
            </a:r>
          </a:p>
        </p:txBody>
      </p:sp>
      <p:sp>
        <p:nvSpPr>
          <p:cNvPr id="45" name="文本框 44">
            <a:extLst>
              <a:ext uri="{FF2B5EF4-FFF2-40B4-BE49-F238E27FC236}">
                <a16:creationId xmlns:a16="http://schemas.microsoft.com/office/drawing/2014/main" id="{8A6CF95E-9280-4CA9-BF87-4C8B562FD720}"/>
              </a:ext>
            </a:extLst>
          </p:cNvPr>
          <p:cNvSpPr txBox="1"/>
          <p:nvPr/>
        </p:nvSpPr>
        <p:spPr>
          <a:xfrm>
            <a:off x="7285788" y="3806256"/>
            <a:ext cx="902811" cy="307777"/>
          </a:xfrm>
          <a:prstGeom prst="rect">
            <a:avLst/>
          </a:prstGeom>
          <a:solidFill>
            <a:schemeClr val="accent6">
              <a:lumMod val="75000"/>
            </a:schemeClr>
          </a:solidFill>
        </p:spPr>
        <p:txBody>
          <a:bodyPr wrap="none" rtlCol="0">
            <a:spAutoFit/>
          </a:bodyPr>
          <a:lstStyle/>
          <a:p>
            <a:r>
              <a:rPr lang="zh-CN" altLang="en-US" sz="1400" dirty="0">
                <a:solidFill>
                  <a:schemeClr val="bg1"/>
                </a:solidFill>
              </a:rPr>
              <a:t>容错考虑</a:t>
            </a:r>
          </a:p>
        </p:txBody>
      </p:sp>
      <p:sp>
        <p:nvSpPr>
          <p:cNvPr id="46" name="文本框 45">
            <a:extLst>
              <a:ext uri="{FF2B5EF4-FFF2-40B4-BE49-F238E27FC236}">
                <a16:creationId xmlns:a16="http://schemas.microsoft.com/office/drawing/2014/main" id="{A2A0A101-B9EC-4C34-A4AF-2EFDFE1C1E67}"/>
              </a:ext>
            </a:extLst>
          </p:cNvPr>
          <p:cNvSpPr txBox="1"/>
          <p:nvPr/>
        </p:nvSpPr>
        <p:spPr>
          <a:xfrm>
            <a:off x="7285788" y="4402796"/>
            <a:ext cx="902811" cy="307777"/>
          </a:xfrm>
          <a:prstGeom prst="rect">
            <a:avLst/>
          </a:prstGeom>
          <a:solidFill>
            <a:schemeClr val="accent6">
              <a:lumMod val="75000"/>
            </a:schemeClr>
          </a:solidFill>
        </p:spPr>
        <p:txBody>
          <a:bodyPr wrap="none" rtlCol="0">
            <a:spAutoFit/>
          </a:bodyPr>
          <a:lstStyle/>
          <a:p>
            <a:r>
              <a:rPr lang="zh-CN" altLang="en-US" sz="1400" dirty="0">
                <a:solidFill>
                  <a:schemeClr val="bg1"/>
                </a:solidFill>
              </a:rPr>
              <a:t>容错考虑</a:t>
            </a:r>
          </a:p>
        </p:txBody>
      </p:sp>
      <p:sp>
        <p:nvSpPr>
          <p:cNvPr id="47" name="文本框 46">
            <a:extLst>
              <a:ext uri="{FF2B5EF4-FFF2-40B4-BE49-F238E27FC236}">
                <a16:creationId xmlns:a16="http://schemas.microsoft.com/office/drawing/2014/main" id="{CA8CAEC4-4D10-4B60-8EC1-0281E91D4623}"/>
              </a:ext>
            </a:extLst>
          </p:cNvPr>
          <p:cNvSpPr txBox="1"/>
          <p:nvPr/>
        </p:nvSpPr>
        <p:spPr>
          <a:xfrm>
            <a:off x="6161837" y="4402797"/>
            <a:ext cx="902811" cy="307777"/>
          </a:xfrm>
          <a:prstGeom prst="rect">
            <a:avLst/>
          </a:prstGeom>
          <a:solidFill>
            <a:schemeClr val="accent1">
              <a:lumMod val="75000"/>
            </a:schemeClr>
          </a:solidFill>
        </p:spPr>
        <p:txBody>
          <a:bodyPr wrap="none" rtlCol="0">
            <a:spAutoFit/>
          </a:bodyPr>
          <a:lstStyle/>
          <a:p>
            <a:r>
              <a:rPr lang="zh-CN" altLang="en-US" sz="1400" dirty="0">
                <a:solidFill>
                  <a:schemeClr val="bg1"/>
                </a:solidFill>
              </a:rPr>
              <a:t>效率考虑</a:t>
            </a:r>
          </a:p>
        </p:txBody>
      </p:sp>
      <p:sp>
        <p:nvSpPr>
          <p:cNvPr id="48" name="文本框 47">
            <a:extLst>
              <a:ext uri="{FF2B5EF4-FFF2-40B4-BE49-F238E27FC236}">
                <a16:creationId xmlns:a16="http://schemas.microsoft.com/office/drawing/2014/main" id="{E5C456A2-6303-4DF3-8956-064FA1660E41}"/>
              </a:ext>
            </a:extLst>
          </p:cNvPr>
          <p:cNvSpPr txBox="1"/>
          <p:nvPr/>
        </p:nvSpPr>
        <p:spPr>
          <a:xfrm>
            <a:off x="6161837" y="5037449"/>
            <a:ext cx="902811" cy="307777"/>
          </a:xfrm>
          <a:prstGeom prst="rect">
            <a:avLst/>
          </a:prstGeom>
          <a:solidFill>
            <a:schemeClr val="accent1">
              <a:lumMod val="75000"/>
            </a:schemeClr>
          </a:solidFill>
        </p:spPr>
        <p:txBody>
          <a:bodyPr wrap="none" rtlCol="0">
            <a:spAutoFit/>
          </a:bodyPr>
          <a:lstStyle/>
          <a:p>
            <a:r>
              <a:rPr lang="zh-CN" altLang="en-US" sz="1400" dirty="0">
                <a:solidFill>
                  <a:schemeClr val="bg1"/>
                </a:solidFill>
              </a:rPr>
              <a:t>效率考虑</a:t>
            </a:r>
          </a:p>
        </p:txBody>
      </p:sp>
      <p:sp>
        <p:nvSpPr>
          <p:cNvPr id="49" name="文本框 48">
            <a:extLst>
              <a:ext uri="{FF2B5EF4-FFF2-40B4-BE49-F238E27FC236}">
                <a16:creationId xmlns:a16="http://schemas.microsoft.com/office/drawing/2014/main" id="{3BCD5169-7E31-466B-A236-DE64A0CAE81C}"/>
              </a:ext>
            </a:extLst>
          </p:cNvPr>
          <p:cNvSpPr txBox="1"/>
          <p:nvPr/>
        </p:nvSpPr>
        <p:spPr>
          <a:xfrm>
            <a:off x="6161837" y="5687154"/>
            <a:ext cx="902811" cy="307777"/>
          </a:xfrm>
          <a:prstGeom prst="rect">
            <a:avLst/>
          </a:prstGeom>
          <a:solidFill>
            <a:schemeClr val="accent1">
              <a:lumMod val="75000"/>
            </a:schemeClr>
          </a:solidFill>
        </p:spPr>
        <p:txBody>
          <a:bodyPr wrap="none" rtlCol="0">
            <a:spAutoFit/>
          </a:bodyPr>
          <a:lstStyle/>
          <a:p>
            <a:r>
              <a:rPr lang="zh-CN" altLang="en-US" sz="1400" dirty="0">
                <a:solidFill>
                  <a:schemeClr val="bg1"/>
                </a:solidFill>
              </a:rPr>
              <a:t>效率考虑</a:t>
            </a:r>
          </a:p>
        </p:txBody>
      </p:sp>
    </p:spTree>
    <p:extLst>
      <p:ext uri="{BB962C8B-B14F-4D97-AF65-F5344CB8AC3E}">
        <p14:creationId xmlns:p14="http://schemas.microsoft.com/office/powerpoint/2010/main" val="60467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分布式计算和资源管理系统</a:t>
            </a:r>
            <a:r>
              <a:rPr lang="en-US" altLang="zh-CN" sz="2700" dirty="0"/>
              <a:t>—Spark</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23</a:t>
            </a:fld>
            <a:endParaRPr lang="zh-CN" altLang="en-US"/>
          </a:p>
        </p:txBody>
      </p:sp>
      <p:sp>
        <p:nvSpPr>
          <p:cNvPr id="3" name="内容占位符 2"/>
          <p:cNvSpPr>
            <a:spLocks noGrp="1"/>
          </p:cNvSpPr>
          <p:nvPr>
            <p:ph idx="1"/>
          </p:nvPr>
        </p:nvSpPr>
        <p:spPr>
          <a:xfrm>
            <a:off x="420456" y="1188138"/>
            <a:ext cx="8301514" cy="5382556"/>
          </a:xfrm>
        </p:spPr>
        <p:txBody>
          <a:bodyPr>
            <a:normAutofit/>
          </a:bodyPr>
          <a:lstStyle/>
          <a:p>
            <a:pPr>
              <a:lnSpc>
                <a:spcPts val="2160"/>
              </a:lnSpc>
            </a:pPr>
            <a:r>
              <a:rPr lang="zh-CN" altLang="en-US" sz="1400" dirty="0"/>
              <a:t>运算流程</a:t>
            </a:r>
          </a:p>
        </p:txBody>
      </p:sp>
      <p:grpSp>
        <p:nvGrpSpPr>
          <p:cNvPr id="5" name="组合 4">
            <a:extLst>
              <a:ext uri="{FF2B5EF4-FFF2-40B4-BE49-F238E27FC236}">
                <a16:creationId xmlns:a16="http://schemas.microsoft.com/office/drawing/2014/main" id="{E1BC3D67-A582-D902-DFF9-415D1E7586D5}"/>
              </a:ext>
            </a:extLst>
          </p:cNvPr>
          <p:cNvGrpSpPr/>
          <p:nvPr/>
        </p:nvGrpSpPr>
        <p:grpSpPr>
          <a:xfrm>
            <a:off x="307070" y="1540811"/>
            <a:ext cx="8683865" cy="3776378"/>
            <a:chOff x="330200" y="1665572"/>
            <a:chExt cx="8683865" cy="3776378"/>
          </a:xfrm>
        </p:grpSpPr>
        <p:sp>
          <p:nvSpPr>
            <p:cNvPr id="6" name="矩形 5">
              <a:extLst>
                <a:ext uri="{FF2B5EF4-FFF2-40B4-BE49-F238E27FC236}">
                  <a16:creationId xmlns:a16="http://schemas.microsoft.com/office/drawing/2014/main" id="{62624331-7F71-1419-3E6D-36944A2D7F4C}"/>
                </a:ext>
              </a:extLst>
            </p:cNvPr>
            <p:cNvSpPr/>
            <p:nvPr/>
          </p:nvSpPr>
          <p:spPr>
            <a:xfrm>
              <a:off x="330200" y="1872101"/>
              <a:ext cx="1593850" cy="3569849"/>
            </a:xfrm>
            <a:prstGeom prst="rect">
              <a:avLst/>
            </a:prstGeom>
            <a:solidFill>
              <a:srgbClr val="D4D7E6">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Spark RDD, Transformations and Actions example">
              <a:extLst>
                <a:ext uri="{FF2B5EF4-FFF2-40B4-BE49-F238E27FC236}">
                  <a16:creationId xmlns:a16="http://schemas.microsoft.com/office/drawing/2014/main" id="{B79CF430-DE4C-1321-894D-5C2C5755B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302" y="2338827"/>
              <a:ext cx="5966713" cy="2853120"/>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标注 7">
              <a:extLst>
                <a:ext uri="{FF2B5EF4-FFF2-40B4-BE49-F238E27FC236}">
                  <a16:creationId xmlns:a16="http://schemas.microsoft.com/office/drawing/2014/main" id="{FCE04B6E-11A9-DDDA-BF0B-8DBFD1DD1FF1}"/>
                </a:ext>
              </a:extLst>
            </p:cNvPr>
            <p:cNvSpPr/>
            <p:nvPr/>
          </p:nvSpPr>
          <p:spPr>
            <a:xfrm>
              <a:off x="6670915" y="1665572"/>
              <a:ext cx="1562100" cy="413058"/>
            </a:xfrm>
            <a:prstGeom prst="wedgeRoundRectCallout">
              <a:avLst>
                <a:gd name="adj1" fmla="val -58042"/>
                <a:gd name="adj2" fmla="val 145218"/>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400" dirty="0"/>
                <a:t>不触发提交作业</a:t>
              </a:r>
            </a:p>
          </p:txBody>
        </p:sp>
        <p:sp>
          <p:nvSpPr>
            <p:cNvPr id="9" name="圆角矩形标注 8">
              <a:extLst>
                <a:ext uri="{FF2B5EF4-FFF2-40B4-BE49-F238E27FC236}">
                  <a16:creationId xmlns:a16="http://schemas.microsoft.com/office/drawing/2014/main" id="{9BC1AB2A-FC22-B79C-EBF9-453000D9EA1F}"/>
                </a:ext>
              </a:extLst>
            </p:cNvPr>
            <p:cNvSpPr/>
            <p:nvPr/>
          </p:nvSpPr>
          <p:spPr>
            <a:xfrm>
              <a:off x="7451965" y="3092754"/>
              <a:ext cx="1562100" cy="413058"/>
            </a:xfrm>
            <a:prstGeom prst="wedgeRoundRectCallout">
              <a:avLst>
                <a:gd name="adj1" fmla="val -58042"/>
                <a:gd name="adj2" fmla="val 145218"/>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400" dirty="0"/>
                <a:t>触发提交作业</a:t>
              </a:r>
            </a:p>
          </p:txBody>
        </p:sp>
        <p:sp>
          <p:nvSpPr>
            <p:cNvPr id="10" name="流程图: 磁盘 8">
              <a:extLst>
                <a:ext uri="{FF2B5EF4-FFF2-40B4-BE49-F238E27FC236}">
                  <a16:creationId xmlns:a16="http://schemas.microsoft.com/office/drawing/2014/main" id="{924AADB0-9A25-F602-4F94-8B0F9ADCDA64}"/>
                </a:ext>
              </a:extLst>
            </p:cNvPr>
            <p:cNvSpPr/>
            <p:nvPr/>
          </p:nvSpPr>
          <p:spPr>
            <a:xfrm>
              <a:off x="548625" y="2062500"/>
              <a:ext cx="1041400" cy="778192"/>
            </a:xfrm>
            <a:prstGeom prst="flowChartMagneticDisk">
              <a:avLst/>
            </a:prstGeom>
            <a:solidFill>
              <a:schemeClr val="bg2">
                <a:lumMod val="75000"/>
              </a:schemeClr>
            </a:solidFill>
            <a:ln>
              <a:solidFill>
                <a:srgbClr val="D4D7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a:extLst>
                <a:ext uri="{FF2B5EF4-FFF2-40B4-BE49-F238E27FC236}">
                  <a16:creationId xmlns:a16="http://schemas.microsoft.com/office/drawing/2014/main" id="{A148B576-6974-BC0F-C316-9C6097706A11}"/>
                </a:ext>
              </a:extLst>
            </p:cNvPr>
            <p:cNvSpPr/>
            <p:nvPr/>
          </p:nvSpPr>
          <p:spPr>
            <a:xfrm>
              <a:off x="663040" y="3528850"/>
              <a:ext cx="236307" cy="413058"/>
            </a:xfrm>
            <a:prstGeom prst="roundRect">
              <a:avLst/>
            </a:prstGeom>
            <a:solidFill>
              <a:schemeClr val="bg2">
                <a:lumMod val="75000"/>
              </a:schemeClr>
            </a:solidFill>
            <a:ln>
              <a:solidFill>
                <a:srgbClr val="D4D7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圆角矩形 11">
              <a:extLst>
                <a:ext uri="{FF2B5EF4-FFF2-40B4-BE49-F238E27FC236}">
                  <a16:creationId xmlns:a16="http://schemas.microsoft.com/office/drawing/2014/main" id="{7945E5D9-5600-6522-901F-626BCDD3531B}"/>
                </a:ext>
              </a:extLst>
            </p:cNvPr>
            <p:cNvSpPr/>
            <p:nvPr/>
          </p:nvSpPr>
          <p:spPr>
            <a:xfrm>
              <a:off x="959323" y="3528850"/>
              <a:ext cx="236307" cy="413058"/>
            </a:xfrm>
            <a:prstGeom prst="roundRect">
              <a:avLst/>
            </a:prstGeom>
            <a:solidFill>
              <a:schemeClr val="bg2">
                <a:lumMod val="75000"/>
              </a:schemeClr>
            </a:solidFill>
            <a:ln>
              <a:solidFill>
                <a:srgbClr val="D4D7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圆角矩形 12">
              <a:extLst>
                <a:ext uri="{FF2B5EF4-FFF2-40B4-BE49-F238E27FC236}">
                  <a16:creationId xmlns:a16="http://schemas.microsoft.com/office/drawing/2014/main" id="{22BFD336-8DEA-AAF3-513F-13554B708102}"/>
                </a:ext>
              </a:extLst>
            </p:cNvPr>
            <p:cNvSpPr/>
            <p:nvPr/>
          </p:nvSpPr>
          <p:spPr>
            <a:xfrm>
              <a:off x="1270149" y="3528850"/>
              <a:ext cx="236307" cy="413058"/>
            </a:xfrm>
            <a:prstGeom prst="roundRect">
              <a:avLst/>
            </a:prstGeom>
            <a:solidFill>
              <a:schemeClr val="bg2">
                <a:lumMod val="75000"/>
              </a:schemeClr>
            </a:solidFill>
            <a:ln>
              <a:solidFill>
                <a:srgbClr val="D4D7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圆角矩形 13">
              <a:extLst>
                <a:ext uri="{FF2B5EF4-FFF2-40B4-BE49-F238E27FC236}">
                  <a16:creationId xmlns:a16="http://schemas.microsoft.com/office/drawing/2014/main" id="{C05E3B63-9A78-9EAE-EC72-71FA73EE2EDF}"/>
                </a:ext>
              </a:extLst>
            </p:cNvPr>
            <p:cNvSpPr/>
            <p:nvPr/>
          </p:nvSpPr>
          <p:spPr>
            <a:xfrm>
              <a:off x="951172" y="4630066"/>
              <a:ext cx="236307" cy="413058"/>
            </a:xfrm>
            <a:prstGeom prst="roundRect">
              <a:avLst/>
            </a:prstGeom>
            <a:solidFill>
              <a:schemeClr val="bg2">
                <a:lumMod val="75000"/>
              </a:schemeClr>
            </a:solidFill>
            <a:ln>
              <a:solidFill>
                <a:srgbClr val="D4D7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7ABDD02E-A025-2686-C3AE-DF88C4950DA0}"/>
                </a:ext>
              </a:extLst>
            </p:cNvPr>
            <p:cNvSpPr txBox="1"/>
            <p:nvPr/>
          </p:nvSpPr>
          <p:spPr>
            <a:xfrm>
              <a:off x="480317" y="2834733"/>
              <a:ext cx="1178015" cy="276999"/>
            </a:xfrm>
            <a:prstGeom prst="rect">
              <a:avLst/>
            </a:prstGeom>
            <a:noFill/>
          </p:spPr>
          <p:txBody>
            <a:bodyPr wrap="none" rtlCol="0">
              <a:spAutoFit/>
            </a:bodyPr>
            <a:lstStyle/>
            <a:p>
              <a:r>
                <a:rPr lang="zh-CN" altLang="en-US" sz="1200" dirty="0"/>
                <a:t>存储</a:t>
              </a:r>
              <a:r>
                <a:rPr lang="en-US" altLang="zh-CN" sz="1200" dirty="0"/>
                <a:t>(e.g. HDFS)</a:t>
              </a:r>
              <a:endParaRPr lang="zh-CN" altLang="en-US" sz="1200" dirty="0"/>
            </a:p>
          </p:txBody>
        </p:sp>
        <p:sp>
          <p:nvSpPr>
            <p:cNvPr id="16" name="文本框 15">
              <a:extLst>
                <a:ext uri="{FF2B5EF4-FFF2-40B4-BE49-F238E27FC236}">
                  <a16:creationId xmlns:a16="http://schemas.microsoft.com/office/drawing/2014/main" id="{30B030ED-3978-128E-D9C6-090AEDD1FDF0}"/>
                </a:ext>
              </a:extLst>
            </p:cNvPr>
            <p:cNvSpPr txBox="1"/>
            <p:nvPr/>
          </p:nvSpPr>
          <p:spPr>
            <a:xfrm>
              <a:off x="515326" y="3954614"/>
              <a:ext cx="1107996" cy="276999"/>
            </a:xfrm>
            <a:prstGeom prst="rect">
              <a:avLst/>
            </a:prstGeom>
            <a:noFill/>
          </p:spPr>
          <p:txBody>
            <a:bodyPr wrap="none" rtlCol="0">
              <a:spAutoFit/>
            </a:bodyPr>
            <a:lstStyle/>
            <a:p>
              <a:r>
                <a:rPr lang="zh-CN" altLang="en-US" sz="1200" dirty="0"/>
                <a:t>集合数据类型</a:t>
              </a:r>
            </a:p>
          </p:txBody>
        </p:sp>
        <p:sp>
          <p:nvSpPr>
            <p:cNvPr id="17" name="文本框 16">
              <a:extLst>
                <a:ext uri="{FF2B5EF4-FFF2-40B4-BE49-F238E27FC236}">
                  <a16:creationId xmlns:a16="http://schemas.microsoft.com/office/drawing/2014/main" id="{0D87C6C3-C7AC-4FE6-D152-C873149EE189}"/>
                </a:ext>
              </a:extLst>
            </p:cNvPr>
            <p:cNvSpPr txBox="1"/>
            <p:nvPr/>
          </p:nvSpPr>
          <p:spPr>
            <a:xfrm>
              <a:off x="683705" y="5053447"/>
              <a:ext cx="800219" cy="276999"/>
            </a:xfrm>
            <a:prstGeom prst="rect">
              <a:avLst/>
            </a:prstGeom>
            <a:noFill/>
          </p:spPr>
          <p:txBody>
            <a:bodyPr wrap="none" rtlCol="0">
              <a:spAutoFit/>
            </a:bodyPr>
            <a:lstStyle/>
            <a:p>
              <a:r>
                <a:rPr lang="zh-CN" altLang="en-US" sz="1200" dirty="0"/>
                <a:t>标量类型</a:t>
              </a:r>
            </a:p>
          </p:txBody>
        </p:sp>
        <p:cxnSp>
          <p:nvCxnSpPr>
            <p:cNvPr id="18" name="肘形连接符 17">
              <a:extLst>
                <a:ext uri="{FF2B5EF4-FFF2-40B4-BE49-F238E27FC236}">
                  <a16:creationId xmlns:a16="http://schemas.microsoft.com/office/drawing/2014/main" id="{B693A290-9117-DC73-7F43-9A7925C6DACD}"/>
                </a:ext>
              </a:extLst>
            </p:cNvPr>
            <p:cNvCxnSpPr>
              <a:stCxn id="6" idx="3"/>
            </p:cNvCxnSpPr>
            <p:nvPr/>
          </p:nvCxnSpPr>
          <p:spPr>
            <a:xfrm flipV="1">
              <a:off x="1924050" y="2723463"/>
              <a:ext cx="462702" cy="933563"/>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30">
              <a:extLst>
                <a:ext uri="{FF2B5EF4-FFF2-40B4-BE49-F238E27FC236}">
                  <a16:creationId xmlns:a16="http://schemas.microsoft.com/office/drawing/2014/main" id="{5FAF4ABA-CE2A-A7A9-3264-20616CEA6587}"/>
                </a:ext>
              </a:extLst>
            </p:cNvPr>
            <p:cNvCxnSpPr/>
            <p:nvPr/>
          </p:nvCxnSpPr>
          <p:spPr>
            <a:xfrm flipH="1">
              <a:off x="1924050" y="4940300"/>
              <a:ext cx="44132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肘形连接符 19">
              <a:extLst>
                <a:ext uri="{FF2B5EF4-FFF2-40B4-BE49-F238E27FC236}">
                  <a16:creationId xmlns:a16="http://schemas.microsoft.com/office/drawing/2014/main" id="{496693A1-91A5-CC82-FAEB-89ABCD968C64}"/>
                </a:ext>
              </a:extLst>
            </p:cNvPr>
            <p:cNvCxnSpPr/>
            <p:nvPr/>
          </p:nvCxnSpPr>
          <p:spPr>
            <a:xfrm rot="10800000">
              <a:off x="1590026" y="2280190"/>
              <a:ext cx="2200925" cy="686786"/>
            </a:xfrm>
            <a:prstGeom prst="bentConnector3">
              <a:avLst>
                <a:gd name="adj1" fmla="val 375"/>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文本框 20">
              <a:extLst>
                <a:ext uri="{FF2B5EF4-FFF2-40B4-BE49-F238E27FC236}">
                  <a16:creationId xmlns:a16="http://schemas.microsoft.com/office/drawing/2014/main" id="{241EADB8-C164-8C6B-B48F-8F195C134815}"/>
                </a:ext>
              </a:extLst>
            </p:cNvPr>
            <p:cNvSpPr txBox="1"/>
            <p:nvPr/>
          </p:nvSpPr>
          <p:spPr>
            <a:xfrm>
              <a:off x="2386752" y="2000441"/>
              <a:ext cx="1518301" cy="307777"/>
            </a:xfrm>
            <a:prstGeom prst="rect">
              <a:avLst/>
            </a:prstGeom>
            <a:noFill/>
          </p:spPr>
          <p:txBody>
            <a:bodyPr wrap="none" rtlCol="0">
              <a:spAutoFit/>
            </a:bodyPr>
            <a:lstStyle/>
            <a:p>
              <a:r>
                <a:rPr lang="en-US" altLang="zh-CN" sz="1400" dirty="0"/>
                <a:t>Cache/Checkpoint</a:t>
              </a:r>
              <a:endParaRPr lang="zh-CN" altLang="en-US" sz="1400" dirty="0"/>
            </a:p>
          </p:txBody>
        </p:sp>
      </p:grpSp>
      <p:sp>
        <p:nvSpPr>
          <p:cNvPr id="22" name="文本框 21">
            <a:extLst>
              <a:ext uri="{FF2B5EF4-FFF2-40B4-BE49-F238E27FC236}">
                <a16:creationId xmlns:a16="http://schemas.microsoft.com/office/drawing/2014/main" id="{606A8A87-6DC3-1758-94C6-87ECA45F27FC}"/>
              </a:ext>
            </a:extLst>
          </p:cNvPr>
          <p:cNvSpPr txBox="1"/>
          <p:nvPr/>
        </p:nvSpPr>
        <p:spPr>
          <a:xfrm>
            <a:off x="1172500" y="5596938"/>
            <a:ext cx="6445419" cy="369332"/>
          </a:xfrm>
          <a:prstGeom prst="rect">
            <a:avLst/>
          </a:prstGeom>
          <a:noFill/>
        </p:spPr>
        <p:txBody>
          <a:bodyPr wrap="none" rtlCol="0">
            <a:spAutoFit/>
          </a:bodyPr>
          <a:lstStyle/>
          <a:p>
            <a:r>
              <a:rPr lang="zh-CN" altLang="en-US" dirty="0"/>
              <a:t>构造</a:t>
            </a:r>
            <a:r>
              <a:rPr lang="en-US" altLang="zh-CN" dirty="0"/>
              <a:t>DAG</a:t>
            </a:r>
            <a:r>
              <a:rPr lang="zh-CN" altLang="en-US" dirty="0"/>
              <a:t>，划分</a:t>
            </a:r>
            <a:r>
              <a:rPr lang="en-US" altLang="zh-CN" dirty="0"/>
              <a:t>Job</a:t>
            </a:r>
            <a:r>
              <a:rPr lang="zh-CN" altLang="en-US" dirty="0"/>
              <a:t>、</a:t>
            </a:r>
            <a:r>
              <a:rPr lang="en-US" altLang="zh-CN" dirty="0"/>
              <a:t>Stage</a:t>
            </a:r>
            <a:r>
              <a:rPr lang="zh-CN" altLang="en-US" dirty="0"/>
              <a:t>、</a:t>
            </a:r>
            <a:r>
              <a:rPr lang="en-US" altLang="zh-CN" dirty="0"/>
              <a:t>Task</a:t>
            </a:r>
            <a:r>
              <a:rPr lang="zh-CN" altLang="en-US" dirty="0"/>
              <a:t>，遇到</a:t>
            </a:r>
            <a:r>
              <a:rPr lang="en-US" altLang="zh-CN" dirty="0"/>
              <a:t>Action</a:t>
            </a:r>
            <a:r>
              <a:rPr lang="zh-CN" altLang="en-US" dirty="0"/>
              <a:t>，才会提交</a:t>
            </a:r>
            <a:r>
              <a:rPr lang="en-US" altLang="zh-CN" dirty="0"/>
              <a:t>Job</a:t>
            </a:r>
            <a:endParaRPr lang="zh-CN" altLang="en-US" dirty="0"/>
          </a:p>
        </p:txBody>
      </p:sp>
    </p:spTree>
    <p:extLst>
      <p:ext uri="{BB962C8B-B14F-4D97-AF65-F5344CB8AC3E}">
        <p14:creationId xmlns:p14="http://schemas.microsoft.com/office/powerpoint/2010/main" val="1321361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92625244-2B13-5C6F-045C-E0B27D267C40}"/>
              </a:ext>
            </a:extLst>
          </p:cNvPr>
          <p:cNvPicPr>
            <a:picLocks noChangeAspect="1"/>
          </p:cNvPicPr>
          <p:nvPr/>
        </p:nvPicPr>
        <p:blipFill>
          <a:blip r:embed="rId3"/>
          <a:stretch>
            <a:fillRect/>
          </a:stretch>
        </p:blipFill>
        <p:spPr>
          <a:xfrm>
            <a:off x="2750499" y="986392"/>
            <a:ext cx="6393501" cy="3960632"/>
          </a:xfrm>
          <a:prstGeom prst="rect">
            <a:avLst/>
          </a:prstGeom>
        </p:spPr>
      </p:pic>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分布式计算和资源管理系统</a:t>
            </a:r>
            <a:r>
              <a:rPr lang="en-US" altLang="zh-CN" sz="2700" dirty="0"/>
              <a:t>—Spark</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24</a:t>
            </a:fld>
            <a:endParaRPr lang="zh-CN" altLang="en-US"/>
          </a:p>
        </p:txBody>
      </p:sp>
      <p:sp>
        <p:nvSpPr>
          <p:cNvPr id="3" name="内容占位符 2"/>
          <p:cNvSpPr>
            <a:spLocks noGrp="1"/>
          </p:cNvSpPr>
          <p:nvPr>
            <p:ph idx="1"/>
          </p:nvPr>
        </p:nvSpPr>
        <p:spPr>
          <a:xfrm>
            <a:off x="420456" y="1188138"/>
            <a:ext cx="8301514" cy="5382556"/>
          </a:xfrm>
        </p:spPr>
        <p:txBody>
          <a:bodyPr>
            <a:normAutofit/>
          </a:bodyPr>
          <a:lstStyle/>
          <a:p>
            <a:pPr>
              <a:lnSpc>
                <a:spcPts val="2160"/>
              </a:lnSpc>
            </a:pPr>
            <a:r>
              <a:rPr lang="en-US" altLang="zh-CN" sz="1400" dirty="0"/>
              <a:t>DAG</a:t>
            </a:r>
            <a:r>
              <a:rPr lang="zh-CN" altLang="en-US" sz="1400" dirty="0"/>
              <a:t>案例</a:t>
            </a:r>
            <a:endParaRPr lang="en-US" altLang="zh-CN" sz="1400" dirty="0"/>
          </a:p>
          <a:p>
            <a:pPr>
              <a:lnSpc>
                <a:spcPts val="2160"/>
              </a:lnSpc>
            </a:pPr>
            <a:r>
              <a:rPr lang="zh-CN" altLang="en-US" sz="1400" dirty="0"/>
              <a:t>如何构造</a:t>
            </a:r>
            <a:r>
              <a:rPr lang="en-US" altLang="zh-CN" sz="1400" dirty="0"/>
              <a:t>DAG</a:t>
            </a:r>
            <a:r>
              <a:rPr lang="zh-CN" altLang="en-US" sz="1400" dirty="0"/>
              <a:t>？</a:t>
            </a:r>
            <a:endParaRPr lang="en-US" altLang="zh-CN" sz="1400" dirty="0"/>
          </a:p>
          <a:p>
            <a:pPr>
              <a:lnSpc>
                <a:spcPts val="2160"/>
              </a:lnSpc>
            </a:pPr>
            <a:endParaRPr lang="en" altLang="zh-CN" sz="1400" dirty="0"/>
          </a:p>
          <a:p>
            <a:pPr>
              <a:lnSpc>
                <a:spcPts val="2160"/>
              </a:lnSpc>
            </a:pPr>
            <a:r>
              <a:rPr lang="en" altLang="zh-CN" sz="1400" dirty="0" err="1"/>
              <a:t>DAGScheduler</a:t>
            </a:r>
            <a:r>
              <a:rPr lang="zh-CN" altLang="en-US" sz="1400" dirty="0"/>
              <a:t>构建</a:t>
            </a:r>
            <a:r>
              <a:rPr lang="en" altLang="zh-CN" sz="1400" dirty="0"/>
              <a:t>Stage</a:t>
            </a:r>
          </a:p>
          <a:p>
            <a:pPr>
              <a:lnSpc>
                <a:spcPts val="2160"/>
              </a:lnSpc>
            </a:pPr>
            <a:endParaRPr lang="zh-CN" altLang="en-US" sz="1400" dirty="0"/>
          </a:p>
        </p:txBody>
      </p:sp>
      <p:grpSp>
        <p:nvGrpSpPr>
          <p:cNvPr id="23" name="组合 22">
            <a:extLst>
              <a:ext uri="{FF2B5EF4-FFF2-40B4-BE49-F238E27FC236}">
                <a16:creationId xmlns:a16="http://schemas.microsoft.com/office/drawing/2014/main" id="{811ED5F4-0CB8-5A86-5958-B4BC14FA4322}"/>
              </a:ext>
            </a:extLst>
          </p:cNvPr>
          <p:cNvGrpSpPr/>
          <p:nvPr/>
        </p:nvGrpSpPr>
        <p:grpSpPr>
          <a:xfrm>
            <a:off x="151491" y="3796146"/>
            <a:ext cx="4863854" cy="2883966"/>
            <a:chOff x="4604203" y="1174751"/>
            <a:chExt cx="4539797" cy="2746637"/>
          </a:xfrm>
        </p:grpSpPr>
        <p:pic>
          <p:nvPicPr>
            <p:cNvPr id="24" name="内容占位符 3">
              <a:extLst>
                <a:ext uri="{FF2B5EF4-FFF2-40B4-BE49-F238E27FC236}">
                  <a16:creationId xmlns:a16="http://schemas.microsoft.com/office/drawing/2014/main" id="{AF78710E-29CD-D9C8-6144-826B1FAB0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759" y="1174751"/>
              <a:ext cx="4446241" cy="2133599"/>
            </a:xfrm>
            <a:prstGeom prst="rect">
              <a:avLst/>
            </a:prstGeom>
          </p:spPr>
        </p:pic>
        <p:grpSp>
          <p:nvGrpSpPr>
            <p:cNvPr id="25" name="组合 24">
              <a:extLst>
                <a:ext uri="{FF2B5EF4-FFF2-40B4-BE49-F238E27FC236}">
                  <a16:creationId xmlns:a16="http://schemas.microsoft.com/office/drawing/2014/main" id="{11CD0C20-5D29-4284-8D1E-90F7DE5E586F}"/>
                </a:ext>
              </a:extLst>
            </p:cNvPr>
            <p:cNvGrpSpPr/>
            <p:nvPr/>
          </p:nvGrpSpPr>
          <p:grpSpPr>
            <a:xfrm>
              <a:off x="4604203" y="1822450"/>
              <a:ext cx="3320596" cy="2098938"/>
              <a:chOff x="4604203" y="1822450"/>
              <a:chExt cx="3320596" cy="2098938"/>
            </a:xfrm>
          </p:grpSpPr>
          <p:sp>
            <p:nvSpPr>
              <p:cNvPr id="26" name="文本框 25">
                <a:extLst>
                  <a:ext uri="{FF2B5EF4-FFF2-40B4-BE49-F238E27FC236}">
                    <a16:creationId xmlns:a16="http://schemas.microsoft.com/office/drawing/2014/main" id="{047BE3E8-2B23-0D7A-8921-FC1E503F6FB9}"/>
                  </a:ext>
                </a:extLst>
              </p:cNvPr>
              <p:cNvSpPr txBox="1"/>
              <p:nvPr/>
            </p:nvSpPr>
            <p:spPr>
              <a:xfrm>
                <a:off x="6445250" y="1822450"/>
                <a:ext cx="849656" cy="369332"/>
              </a:xfrm>
              <a:prstGeom prst="rect">
                <a:avLst/>
              </a:prstGeom>
              <a:solidFill>
                <a:schemeClr val="accent4">
                  <a:lumMod val="20000"/>
                  <a:lumOff val="80000"/>
                </a:schemeClr>
              </a:solidFill>
            </p:spPr>
            <p:txBody>
              <a:bodyPr wrap="none" rtlCol="0">
                <a:spAutoFit/>
              </a:bodyPr>
              <a:lstStyle/>
              <a:p>
                <a:r>
                  <a:rPr lang="en-US" altLang="zh-CN" dirty="0"/>
                  <a:t>Master</a:t>
                </a:r>
                <a:endParaRPr lang="zh-CN" altLang="en-US" dirty="0"/>
              </a:p>
            </p:txBody>
          </p:sp>
          <p:sp>
            <p:nvSpPr>
              <p:cNvPr id="27" name="文本框 26">
                <a:extLst>
                  <a:ext uri="{FF2B5EF4-FFF2-40B4-BE49-F238E27FC236}">
                    <a16:creationId xmlns:a16="http://schemas.microsoft.com/office/drawing/2014/main" id="{B3A59360-82E3-F023-E0E4-570D45C7A19A}"/>
                  </a:ext>
                </a:extLst>
              </p:cNvPr>
              <p:cNvSpPr txBox="1"/>
              <p:nvPr/>
            </p:nvSpPr>
            <p:spPr>
              <a:xfrm>
                <a:off x="4749179" y="2700232"/>
                <a:ext cx="1233864" cy="307777"/>
              </a:xfrm>
              <a:prstGeom prst="rect">
                <a:avLst/>
              </a:prstGeom>
              <a:solidFill>
                <a:schemeClr val="accent6">
                  <a:lumMod val="40000"/>
                  <a:lumOff val="60000"/>
                </a:schemeClr>
              </a:solidFill>
            </p:spPr>
            <p:txBody>
              <a:bodyPr wrap="none" rtlCol="0">
                <a:spAutoFit/>
              </a:bodyPr>
              <a:lstStyle/>
              <a:p>
                <a:r>
                  <a:rPr lang="en-US" altLang="zh-CN" sz="1400" dirty="0" err="1"/>
                  <a:t>DAGScheduler</a:t>
                </a:r>
                <a:endParaRPr lang="zh-CN" altLang="en-US" sz="1400" dirty="0"/>
              </a:p>
            </p:txBody>
          </p:sp>
          <p:sp>
            <p:nvSpPr>
              <p:cNvPr id="28" name="文本框 27">
                <a:extLst>
                  <a:ext uri="{FF2B5EF4-FFF2-40B4-BE49-F238E27FC236}">
                    <a16:creationId xmlns:a16="http://schemas.microsoft.com/office/drawing/2014/main" id="{EF9CEC94-DAE3-6284-9B05-AFA0BFC25F92}"/>
                  </a:ext>
                </a:extLst>
              </p:cNvPr>
              <p:cNvSpPr txBox="1"/>
              <p:nvPr/>
            </p:nvSpPr>
            <p:spPr>
              <a:xfrm>
                <a:off x="4755014" y="3150743"/>
                <a:ext cx="1222194" cy="307777"/>
              </a:xfrm>
              <a:prstGeom prst="rect">
                <a:avLst/>
              </a:prstGeom>
              <a:solidFill>
                <a:schemeClr val="accent6">
                  <a:lumMod val="40000"/>
                  <a:lumOff val="60000"/>
                </a:schemeClr>
              </a:solidFill>
            </p:spPr>
            <p:txBody>
              <a:bodyPr wrap="none" rtlCol="0">
                <a:spAutoFit/>
              </a:bodyPr>
              <a:lstStyle/>
              <a:p>
                <a:r>
                  <a:rPr lang="en-US" altLang="zh-CN" sz="1400" dirty="0" err="1"/>
                  <a:t>TaskScheduler</a:t>
                </a:r>
                <a:endParaRPr lang="zh-CN" altLang="en-US" sz="1400" dirty="0"/>
              </a:p>
            </p:txBody>
          </p:sp>
          <p:sp>
            <p:nvSpPr>
              <p:cNvPr id="29" name="文本框 28">
                <a:extLst>
                  <a:ext uri="{FF2B5EF4-FFF2-40B4-BE49-F238E27FC236}">
                    <a16:creationId xmlns:a16="http://schemas.microsoft.com/office/drawing/2014/main" id="{2C1710B6-B1AF-6B71-66B5-16881CBAAF1C}"/>
                  </a:ext>
                </a:extLst>
              </p:cNvPr>
              <p:cNvSpPr txBox="1"/>
              <p:nvPr/>
            </p:nvSpPr>
            <p:spPr>
              <a:xfrm>
                <a:off x="4604203" y="3601254"/>
                <a:ext cx="1523815" cy="307777"/>
              </a:xfrm>
              <a:prstGeom prst="rect">
                <a:avLst/>
              </a:prstGeom>
              <a:solidFill>
                <a:schemeClr val="accent6">
                  <a:lumMod val="40000"/>
                  <a:lumOff val="60000"/>
                </a:schemeClr>
              </a:solidFill>
            </p:spPr>
            <p:txBody>
              <a:bodyPr wrap="none" rtlCol="0">
                <a:spAutoFit/>
              </a:bodyPr>
              <a:lstStyle/>
              <a:p>
                <a:r>
                  <a:rPr lang="en-US" altLang="zh-CN" sz="1400" dirty="0" err="1"/>
                  <a:t>SchedulerBackend</a:t>
                </a:r>
                <a:endParaRPr lang="en-US" altLang="zh-CN" sz="1400" dirty="0"/>
              </a:p>
            </p:txBody>
          </p:sp>
          <p:sp>
            <p:nvSpPr>
              <p:cNvPr id="30" name="文本框 29">
                <a:extLst>
                  <a:ext uri="{FF2B5EF4-FFF2-40B4-BE49-F238E27FC236}">
                    <a16:creationId xmlns:a16="http://schemas.microsoft.com/office/drawing/2014/main" id="{B6A440C2-06E8-0CC9-051C-676D0BCA1D8A}"/>
                  </a:ext>
                </a:extLst>
              </p:cNvPr>
              <p:cNvSpPr txBox="1"/>
              <p:nvPr/>
            </p:nvSpPr>
            <p:spPr>
              <a:xfrm>
                <a:off x="6654314" y="2917712"/>
                <a:ext cx="431528" cy="307777"/>
              </a:xfrm>
              <a:prstGeom prst="rect">
                <a:avLst/>
              </a:prstGeom>
              <a:solidFill>
                <a:schemeClr val="accent5">
                  <a:lumMod val="40000"/>
                  <a:lumOff val="60000"/>
                </a:schemeClr>
              </a:solidFill>
            </p:spPr>
            <p:txBody>
              <a:bodyPr wrap="none" rtlCol="0">
                <a:spAutoFit/>
              </a:bodyPr>
              <a:lstStyle/>
              <a:p>
                <a:r>
                  <a:rPr lang="en-US" altLang="zh-CN" sz="1400" dirty="0"/>
                  <a:t>Job</a:t>
                </a:r>
                <a:endParaRPr lang="zh-CN" altLang="en-US" sz="1400" dirty="0"/>
              </a:p>
            </p:txBody>
          </p:sp>
          <p:sp>
            <p:nvSpPr>
              <p:cNvPr id="31" name="文本框 30">
                <a:extLst>
                  <a:ext uri="{FF2B5EF4-FFF2-40B4-BE49-F238E27FC236}">
                    <a16:creationId xmlns:a16="http://schemas.microsoft.com/office/drawing/2014/main" id="{23BDD9B0-E5CD-3B5B-C423-9FC4E68F4D57}"/>
                  </a:ext>
                </a:extLst>
              </p:cNvPr>
              <p:cNvSpPr txBox="1"/>
              <p:nvPr/>
            </p:nvSpPr>
            <p:spPr>
              <a:xfrm>
                <a:off x="6577594" y="3258237"/>
                <a:ext cx="584968" cy="307777"/>
              </a:xfrm>
              <a:prstGeom prst="rect">
                <a:avLst/>
              </a:prstGeom>
              <a:solidFill>
                <a:schemeClr val="accent5">
                  <a:lumMod val="40000"/>
                  <a:lumOff val="60000"/>
                </a:schemeClr>
              </a:solidFill>
            </p:spPr>
            <p:txBody>
              <a:bodyPr wrap="none" rtlCol="0">
                <a:spAutoFit/>
              </a:bodyPr>
              <a:lstStyle/>
              <a:p>
                <a:r>
                  <a:rPr lang="en-US" altLang="zh-CN" sz="1400" dirty="0"/>
                  <a:t>Stage</a:t>
                </a:r>
                <a:endParaRPr lang="zh-CN" altLang="en-US" sz="1400" dirty="0"/>
              </a:p>
            </p:txBody>
          </p:sp>
          <p:sp>
            <p:nvSpPr>
              <p:cNvPr id="32" name="文本框 31">
                <a:extLst>
                  <a:ext uri="{FF2B5EF4-FFF2-40B4-BE49-F238E27FC236}">
                    <a16:creationId xmlns:a16="http://schemas.microsoft.com/office/drawing/2014/main" id="{270A1E9C-0FAD-11FE-D42B-01D2B3A26D08}"/>
                  </a:ext>
                </a:extLst>
              </p:cNvPr>
              <p:cNvSpPr txBox="1"/>
              <p:nvPr/>
            </p:nvSpPr>
            <p:spPr>
              <a:xfrm>
                <a:off x="6505523" y="3613611"/>
                <a:ext cx="729110" cy="307777"/>
              </a:xfrm>
              <a:prstGeom prst="rect">
                <a:avLst/>
              </a:prstGeom>
              <a:solidFill>
                <a:schemeClr val="accent5">
                  <a:lumMod val="40000"/>
                  <a:lumOff val="60000"/>
                </a:schemeClr>
              </a:solidFill>
            </p:spPr>
            <p:txBody>
              <a:bodyPr wrap="none" rtlCol="0">
                <a:spAutoFit/>
              </a:bodyPr>
              <a:lstStyle/>
              <a:p>
                <a:r>
                  <a:rPr lang="en-US" altLang="zh-CN" sz="1400" dirty="0"/>
                  <a:t>TaskSet</a:t>
                </a:r>
                <a:endParaRPr lang="zh-CN" altLang="en-US" sz="1400" dirty="0"/>
              </a:p>
            </p:txBody>
          </p:sp>
          <p:cxnSp>
            <p:nvCxnSpPr>
              <p:cNvPr id="33" name="直接箭头连接符 13">
                <a:extLst>
                  <a:ext uri="{FF2B5EF4-FFF2-40B4-BE49-F238E27FC236}">
                    <a16:creationId xmlns:a16="http://schemas.microsoft.com/office/drawing/2014/main" id="{77A6C737-0635-7B34-6030-C5FC26F7B071}"/>
                  </a:ext>
                </a:extLst>
              </p:cNvPr>
              <p:cNvCxnSpPr>
                <a:stCxn id="27" idx="3"/>
                <a:endCxn id="30" idx="1"/>
              </p:cNvCxnSpPr>
              <p:nvPr/>
            </p:nvCxnSpPr>
            <p:spPr>
              <a:xfrm>
                <a:off x="5983043" y="2854121"/>
                <a:ext cx="671271" cy="21748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a:extLst>
                  <a:ext uri="{FF2B5EF4-FFF2-40B4-BE49-F238E27FC236}">
                    <a16:creationId xmlns:a16="http://schemas.microsoft.com/office/drawing/2014/main" id="{A02B44F1-18AA-0F85-34E6-A201E0F9935E}"/>
                  </a:ext>
                </a:extLst>
              </p:cNvPr>
              <p:cNvCxnSpPr>
                <a:stCxn id="30" idx="3"/>
                <a:endCxn id="31" idx="3"/>
              </p:cNvCxnSpPr>
              <p:nvPr/>
            </p:nvCxnSpPr>
            <p:spPr>
              <a:xfrm>
                <a:off x="7085842" y="3071601"/>
                <a:ext cx="76720" cy="340525"/>
              </a:xfrm>
              <a:prstGeom prst="bentConnector3">
                <a:avLst>
                  <a:gd name="adj1" fmla="val 397967"/>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a:extLst>
                  <a:ext uri="{FF2B5EF4-FFF2-40B4-BE49-F238E27FC236}">
                    <a16:creationId xmlns:a16="http://schemas.microsoft.com/office/drawing/2014/main" id="{D027994A-C8B2-ABE2-0BA1-1D4DF7BB207F}"/>
                  </a:ext>
                </a:extLst>
              </p:cNvPr>
              <p:cNvCxnSpPr>
                <a:stCxn id="31" idx="3"/>
                <a:endCxn id="32" idx="3"/>
              </p:cNvCxnSpPr>
              <p:nvPr/>
            </p:nvCxnSpPr>
            <p:spPr>
              <a:xfrm>
                <a:off x="7162562" y="3412126"/>
                <a:ext cx="72071" cy="355374"/>
              </a:xfrm>
              <a:prstGeom prst="bentConnector3">
                <a:avLst>
                  <a:gd name="adj1" fmla="val 417187"/>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19">
                <a:extLst>
                  <a:ext uri="{FF2B5EF4-FFF2-40B4-BE49-F238E27FC236}">
                    <a16:creationId xmlns:a16="http://schemas.microsoft.com/office/drawing/2014/main" id="{FBAB7D47-A523-7B6C-A999-B89C98675612}"/>
                  </a:ext>
                </a:extLst>
              </p:cNvPr>
              <p:cNvCxnSpPr>
                <a:stCxn id="32" idx="1"/>
                <a:endCxn id="28" idx="3"/>
              </p:cNvCxnSpPr>
              <p:nvPr/>
            </p:nvCxnSpPr>
            <p:spPr>
              <a:xfrm flipH="1" flipV="1">
                <a:off x="5977208" y="3304632"/>
                <a:ext cx="528315" cy="46286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a:extLst>
                  <a:ext uri="{FF2B5EF4-FFF2-40B4-BE49-F238E27FC236}">
                    <a16:creationId xmlns:a16="http://schemas.microsoft.com/office/drawing/2014/main" id="{1E4DA805-6532-B41C-0329-ACC43068647B}"/>
                  </a:ext>
                </a:extLst>
              </p:cNvPr>
              <p:cNvCxnSpPr>
                <a:stCxn id="28" idx="3"/>
              </p:cNvCxnSpPr>
              <p:nvPr/>
            </p:nvCxnSpPr>
            <p:spPr>
              <a:xfrm flipV="1">
                <a:off x="5977208" y="2647952"/>
                <a:ext cx="1947591" cy="656680"/>
              </a:xfrm>
              <a:prstGeom prst="bentConnector3">
                <a:avLst>
                  <a:gd name="adj1" fmla="val 14135"/>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文本框 41">
            <a:extLst>
              <a:ext uri="{FF2B5EF4-FFF2-40B4-BE49-F238E27FC236}">
                <a16:creationId xmlns:a16="http://schemas.microsoft.com/office/drawing/2014/main" id="{B3D3276F-5B99-F1D4-0AE5-8152111D88B1}"/>
              </a:ext>
            </a:extLst>
          </p:cNvPr>
          <p:cNvSpPr txBox="1"/>
          <p:nvPr/>
        </p:nvSpPr>
        <p:spPr>
          <a:xfrm>
            <a:off x="490248" y="2924524"/>
            <a:ext cx="3396563" cy="924612"/>
          </a:xfrm>
          <a:prstGeom prst="rect">
            <a:avLst/>
          </a:prstGeom>
          <a:noFill/>
        </p:spPr>
        <p:txBody>
          <a:bodyPr wrap="square">
            <a:spAutoFit/>
          </a:bodyPr>
          <a:lstStyle/>
          <a:p>
            <a:pPr>
              <a:lnSpc>
                <a:spcPts val="2160"/>
              </a:lnSpc>
            </a:pPr>
            <a:r>
              <a:rPr lang="zh-CN" altLang="en-US" sz="1800" dirty="0"/>
              <a:t>在</a:t>
            </a:r>
            <a:r>
              <a:rPr lang="en" altLang="zh-CN" sz="1800" dirty="0" err="1"/>
              <a:t>createStage</a:t>
            </a:r>
            <a:r>
              <a:rPr lang="zh-CN" altLang="en-US" sz="1800" dirty="0"/>
              <a:t>时从最后一个</a:t>
            </a:r>
            <a:r>
              <a:rPr lang="en" altLang="zh-CN" sz="1800" dirty="0"/>
              <a:t>Stage</a:t>
            </a:r>
            <a:r>
              <a:rPr lang="zh-CN" altLang="en-US" sz="1800" dirty="0"/>
              <a:t>开始递归构建</a:t>
            </a:r>
            <a:r>
              <a:rPr lang="en" altLang="zh-CN" sz="1800" dirty="0"/>
              <a:t>Stage</a:t>
            </a:r>
            <a:r>
              <a:rPr lang="zh-CN" altLang="en" sz="1800" dirty="0"/>
              <a:t>，</a:t>
            </a:r>
            <a:r>
              <a:rPr lang="zh-CN" altLang="en-US" sz="1800" dirty="0"/>
              <a:t>并根据</a:t>
            </a:r>
            <a:r>
              <a:rPr lang="en" altLang="zh-CN" sz="1800" dirty="0"/>
              <a:t>dependency</a:t>
            </a:r>
            <a:r>
              <a:rPr lang="zh-CN" altLang="en-US" sz="1800" dirty="0"/>
              <a:t>类型划分</a:t>
            </a:r>
            <a:r>
              <a:rPr lang="en" altLang="zh-CN" sz="1800" dirty="0"/>
              <a:t>Stage</a:t>
            </a:r>
          </a:p>
        </p:txBody>
      </p:sp>
      <p:sp>
        <p:nvSpPr>
          <p:cNvPr id="44" name="文本框 43">
            <a:extLst>
              <a:ext uri="{FF2B5EF4-FFF2-40B4-BE49-F238E27FC236}">
                <a16:creationId xmlns:a16="http://schemas.microsoft.com/office/drawing/2014/main" id="{E158BCB5-58BA-A1D1-8477-1C4D7310AD76}"/>
              </a:ext>
            </a:extLst>
          </p:cNvPr>
          <p:cNvSpPr txBox="1"/>
          <p:nvPr/>
        </p:nvSpPr>
        <p:spPr>
          <a:xfrm>
            <a:off x="5559872" y="5159813"/>
            <a:ext cx="3162097" cy="1200329"/>
          </a:xfrm>
          <a:prstGeom prst="rect">
            <a:avLst/>
          </a:prstGeom>
          <a:noFill/>
        </p:spPr>
        <p:txBody>
          <a:bodyPr wrap="square">
            <a:spAutoFit/>
          </a:bodyPr>
          <a:lstStyle/>
          <a:p>
            <a:r>
              <a:rPr lang="zh-CN" altLang="en-US" sz="1800" dirty="0"/>
              <a:t>在提交</a:t>
            </a:r>
            <a:r>
              <a:rPr lang="en-US" altLang="zh-CN" sz="1800" dirty="0"/>
              <a:t>Stage</a:t>
            </a:r>
            <a:r>
              <a:rPr lang="zh-CN" altLang="en-US" sz="1800" dirty="0"/>
              <a:t>时从最后一个</a:t>
            </a:r>
            <a:r>
              <a:rPr lang="en-US" altLang="zh-CN" sz="1800" dirty="0"/>
              <a:t>stage</a:t>
            </a:r>
            <a:r>
              <a:rPr lang="zh-CN" altLang="en-US" sz="1800" dirty="0"/>
              <a:t>开始回溯直到没有前序</a:t>
            </a:r>
            <a:r>
              <a:rPr lang="en-US" altLang="zh-CN" sz="1800" dirty="0"/>
              <a:t>stage</a:t>
            </a:r>
            <a:r>
              <a:rPr lang="zh-CN" altLang="en-US" sz="1800" dirty="0"/>
              <a:t>的第一个</a:t>
            </a:r>
            <a:r>
              <a:rPr lang="en-US" altLang="zh-CN" sz="1800" dirty="0"/>
              <a:t>Stage</a:t>
            </a:r>
            <a:r>
              <a:rPr lang="zh-CN" altLang="en-US" sz="1800" dirty="0"/>
              <a:t>，执行</a:t>
            </a:r>
            <a:r>
              <a:rPr lang="en-US" altLang="zh-CN" sz="1800" dirty="0" err="1"/>
              <a:t>submitMissingTask</a:t>
            </a:r>
            <a:endParaRPr lang="zh-CN" altLang="en-US" dirty="0"/>
          </a:p>
        </p:txBody>
      </p:sp>
    </p:spTree>
    <p:extLst>
      <p:ext uri="{BB962C8B-B14F-4D97-AF65-F5344CB8AC3E}">
        <p14:creationId xmlns:p14="http://schemas.microsoft.com/office/powerpoint/2010/main" val="3625941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分布式计算和资源管理系统</a:t>
            </a:r>
            <a:r>
              <a:rPr lang="en-US" altLang="zh-CN" sz="2700" dirty="0"/>
              <a:t>—Spark</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25</a:t>
            </a:fld>
            <a:endParaRPr lang="zh-CN" altLang="en-US"/>
          </a:p>
        </p:txBody>
      </p:sp>
      <p:sp>
        <p:nvSpPr>
          <p:cNvPr id="3" name="内容占位符 2"/>
          <p:cNvSpPr>
            <a:spLocks noGrp="1"/>
          </p:cNvSpPr>
          <p:nvPr>
            <p:ph idx="1"/>
          </p:nvPr>
        </p:nvSpPr>
        <p:spPr>
          <a:xfrm>
            <a:off x="420456" y="1188138"/>
            <a:ext cx="8301514" cy="5382556"/>
          </a:xfrm>
        </p:spPr>
        <p:txBody>
          <a:bodyPr>
            <a:normAutofit/>
          </a:bodyPr>
          <a:lstStyle/>
          <a:p>
            <a:pPr>
              <a:lnSpc>
                <a:spcPts val="2160"/>
              </a:lnSpc>
            </a:pPr>
            <a:r>
              <a:rPr lang="zh-CN" altLang="en-US" sz="1400" dirty="0"/>
              <a:t>执行器 </a:t>
            </a:r>
            <a:r>
              <a:rPr lang="en-US" altLang="zh-CN" sz="1400" dirty="0"/>
              <a:t>Executor——</a:t>
            </a:r>
            <a:r>
              <a:rPr lang="zh-CN" altLang="en-US" sz="1400" dirty="0"/>
              <a:t>在</a:t>
            </a:r>
            <a:r>
              <a:rPr lang="en-US" altLang="zh-CN" sz="1400" dirty="0"/>
              <a:t>Worker</a:t>
            </a:r>
            <a:r>
              <a:rPr lang="zh-CN" altLang="en-US" sz="1400" dirty="0"/>
              <a:t>节点上运行，实际执行</a:t>
            </a:r>
            <a:r>
              <a:rPr lang="en-US" altLang="zh-CN" sz="1400" dirty="0"/>
              <a:t>Task</a:t>
            </a:r>
          </a:p>
          <a:p>
            <a:pPr lvl="1">
              <a:lnSpc>
                <a:spcPts val="2160"/>
              </a:lnSpc>
            </a:pPr>
            <a:r>
              <a:rPr lang="zh-CN" altLang="en-US" sz="1287" dirty="0"/>
              <a:t>将发送到</a:t>
            </a:r>
            <a:r>
              <a:rPr lang="en-US" altLang="zh-CN" sz="1287" dirty="0"/>
              <a:t>worker</a:t>
            </a:r>
            <a:r>
              <a:rPr lang="zh-CN" altLang="en-US" sz="1287" dirty="0"/>
              <a:t>节点上的打包好的程序反序列化，解析出</a:t>
            </a:r>
            <a:r>
              <a:rPr lang="en-US" altLang="zh-CN" sz="1287" dirty="0"/>
              <a:t>Task</a:t>
            </a:r>
            <a:r>
              <a:rPr lang="zh-CN" altLang="en-US" sz="1287" dirty="0"/>
              <a:t>的代码，创建新线程调用</a:t>
            </a:r>
            <a:r>
              <a:rPr lang="en-US" altLang="zh-CN" sz="1287" dirty="0"/>
              <a:t>Task</a:t>
            </a:r>
            <a:r>
              <a:rPr lang="zh-CN" altLang="en-US" sz="1287" dirty="0"/>
              <a:t> </a:t>
            </a:r>
            <a:r>
              <a:rPr lang="en-US" altLang="zh-CN" sz="1287" dirty="0"/>
              <a:t>run</a:t>
            </a:r>
            <a:r>
              <a:rPr lang="zh-CN" altLang="en-US" sz="1287" dirty="0"/>
              <a:t>函数</a:t>
            </a:r>
            <a:endParaRPr lang="en-US" altLang="zh-CN" sz="1287" dirty="0"/>
          </a:p>
          <a:p>
            <a:pPr lvl="1">
              <a:lnSpc>
                <a:spcPts val="2160"/>
              </a:lnSpc>
            </a:pPr>
            <a:endParaRPr lang="en-US" altLang="zh-CN" sz="1287" dirty="0"/>
          </a:p>
          <a:p>
            <a:pPr>
              <a:lnSpc>
                <a:spcPts val="2160"/>
              </a:lnSpc>
            </a:pPr>
            <a:r>
              <a:rPr lang="zh-CN" altLang="en-US" sz="1400" dirty="0"/>
              <a:t>存储管理 </a:t>
            </a:r>
            <a:r>
              <a:rPr lang="en-US" altLang="zh-CN" sz="1400" dirty="0"/>
              <a:t>Storage——</a:t>
            </a:r>
            <a:r>
              <a:rPr lang="zh-CN" altLang="en-US" sz="1400" dirty="0"/>
              <a:t>分为通信层和存储层</a:t>
            </a:r>
            <a:endParaRPr lang="en-US" altLang="zh-CN" sz="1400" dirty="0"/>
          </a:p>
          <a:p>
            <a:pPr lvl="1">
              <a:lnSpc>
                <a:spcPts val="2160"/>
              </a:lnSpc>
            </a:pPr>
            <a:r>
              <a:rPr lang="zh-CN" altLang="en-US" sz="1287" dirty="0"/>
              <a:t>通信层用来管理多个</a:t>
            </a:r>
            <a:r>
              <a:rPr lang="en-US" altLang="zh-CN" sz="1287" dirty="0"/>
              <a:t>Worker</a:t>
            </a:r>
            <a:r>
              <a:rPr lang="zh-CN" altLang="en-US" sz="1287" dirty="0"/>
              <a:t>之间的通信，传输控制和状态信息</a:t>
            </a:r>
            <a:endParaRPr lang="en-US" altLang="zh-CN" sz="1287" dirty="0"/>
          </a:p>
          <a:p>
            <a:pPr lvl="1">
              <a:lnSpc>
                <a:spcPts val="2160"/>
              </a:lnSpc>
            </a:pPr>
            <a:r>
              <a:rPr lang="zh-CN" altLang="en-US" sz="1287" dirty="0"/>
              <a:t>存储层用来实际与设备交互，读写内存、磁盘、堆外内存，为数据在远程节点生成副本</a:t>
            </a:r>
            <a:endParaRPr lang="en-US" altLang="zh-CN" sz="1287" dirty="0"/>
          </a:p>
          <a:p>
            <a:pPr lvl="1">
              <a:lnSpc>
                <a:spcPts val="2160"/>
              </a:lnSpc>
            </a:pPr>
            <a:endParaRPr lang="en-US" altLang="zh-CN" sz="1400" dirty="0"/>
          </a:p>
          <a:p>
            <a:pPr>
              <a:lnSpc>
                <a:spcPts val="2160"/>
              </a:lnSpc>
            </a:pPr>
            <a:r>
              <a:rPr lang="en" altLang="zh-CN" sz="1400" dirty="0"/>
              <a:t>Shuffle</a:t>
            </a:r>
            <a:r>
              <a:rPr lang="zh-CN" altLang="en-US" sz="1400" dirty="0"/>
              <a:t>前后必不可少地需要网络</a:t>
            </a:r>
            <a:r>
              <a:rPr lang="en" altLang="zh-CN" sz="1400" dirty="0"/>
              <a:t>I/O</a:t>
            </a:r>
            <a:r>
              <a:rPr lang="zh-CN" altLang="en" sz="1400" dirty="0"/>
              <a:t>，</a:t>
            </a:r>
            <a:r>
              <a:rPr lang="zh-CN" altLang="en-US" sz="1400" dirty="0"/>
              <a:t>通过数据序列化方法和压缩技术进行效率优化</a:t>
            </a:r>
          </a:p>
          <a:p>
            <a:pPr lvl="1">
              <a:lnSpc>
                <a:spcPts val="2160"/>
              </a:lnSpc>
            </a:pPr>
            <a:r>
              <a:rPr lang="en" altLang="zh-CN" sz="1287" dirty="0"/>
              <a:t>Spark</a:t>
            </a:r>
            <a:r>
              <a:rPr lang="zh-CN" altLang="en-US" sz="1287" dirty="0"/>
              <a:t>中序列化方法和压缩算法的配置</a:t>
            </a:r>
          </a:p>
          <a:p>
            <a:pPr>
              <a:lnSpc>
                <a:spcPts val="2160"/>
              </a:lnSpc>
            </a:pPr>
            <a:r>
              <a:rPr lang="en" altLang="zh-CN" sz="1400" dirty="0"/>
              <a:t>Spark 1.0</a:t>
            </a:r>
            <a:r>
              <a:rPr lang="zh-CN" altLang="en" sz="1400" dirty="0"/>
              <a:t>：</a:t>
            </a:r>
            <a:r>
              <a:rPr lang="zh-CN" altLang="en-US" sz="1400" dirty="0"/>
              <a:t>基于</a:t>
            </a:r>
            <a:r>
              <a:rPr lang="en" altLang="zh-CN" sz="1400" dirty="0"/>
              <a:t>Hash</a:t>
            </a:r>
            <a:r>
              <a:rPr lang="zh-CN" altLang="en-US" sz="1400" dirty="0"/>
              <a:t>的</a:t>
            </a:r>
            <a:r>
              <a:rPr lang="en" altLang="zh-CN" sz="1400" dirty="0"/>
              <a:t>Shuffle</a:t>
            </a:r>
            <a:r>
              <a:rPr lang="zh-CN" altLang="en-US" sz="1400" dirty="0"/>
              <a:t>机制</a:t>
            </a:r>
          </a:p>
          <a:p>
            <a:pPr lvl="1">
              <a:lnSpc>
                <a:spcPts val="2160"/>
              </a:lnSpc>
            </a:pPr>
            <a:r>
              <a:rPr lang="zh-CN" altLang="en-US" sz="1287" dirty="0"/>
              <a:t>每一个</a:t>
            </a:r>
            <a:r>
              <a:rPr lang="en" altLang="zh-CN" sz="1287" dirty="0"/>
              <a:t>Mapper</a:t>
            </a:r>
            <a:r>
              <a:rPr lang="zh-CN" altLang="en-US" sz="1287" dirty="0"/>
              <a:t>阶段的</a:t>
            </a:r>
            <a:r>
              <a:rPr lang="en" altLang="zh-CN" sz="1287" dirty="0"/>
              <a:t>Task</a:t>
            </a:r>
            <a:r>
              <a:rPr lang="zh-CN" altLang="en-US" sz="1287" dirty="0"/>
              <a:t>都会为</a:t>
            </a:r>
            <a:r>
              <a:rPr lang="en" altLang="zh-CN" sz="1287" dirty="0"/>
              <a:t>Reduce</a:t>
            </a:r>
            <a:r>
              <a:rPr lang="zh-CN" altLang="en-US" sz="1287" dirty="0"/>
              <a:t>阶段的每一个</a:t>
            </a:r>
            <a:r>
              <a:rPr lang="en" altLang="zh-CN" sz="1287" dirty="0"/>
              <a:t>Task</a:t>
            </a:r>
            <a:r>
              <a:rPr lang="zh-CN" altLang="en-US" sz="1287" dirty="0"/>
              <a:t>生成</a:t>
            </a:r>
            <a:r>
              <a:rPr lang="en-US" altLang="zh-CN" sz="1287" dirty="0"/>
              <a:t>1</a:t>
            </a:r>
            <a:r>
              <a:rPr lang="zh-CN" altLang="en-US" sz="1287" dirty="0"/>
              <a:t>个文件，</a:t>
            </a:r>
            <a:r>
              <a:rPr lang="en" altLang="zh-CN" sz="1287" dirty="0"/>
              <a:t>M*R</a:t>
            </a:r>
            <a:r>
              <a:rPr lang="zh-CN" altLang="en-US" sz="1287" dirty="0"/>
              <a:t>个</a:t>
            </a:r>
          </a:p>
          <a:p>
            <a:pPr lvl="1">
              <a:lnSpc>
                <a:spcPts val="2160"/>
              </a:lnSpc>
            </a:pPr>
            <a:r>
              <a:rPr lang="zh-CN" altLang="en-US" sz="1287" dirty="0"/>
              <a:t>合并机制：每一个执行单位为</a:t>
            </a:r>
            <a:r>
              <a:rPr lang="en" altLang="zh-CN" sz="1287" dirty="0"/>
              <a:t>Reduce</a:t>
            </a:r>
            <a:r>
              <a:rPr lang="zh-CN" altLang="en-US" sz="1287" dirty="0"/>
              <a:t>阶段每一个</a:t>
            </a:r>
            <a:r>
              <a:rPr lang="en" altLang="zh-CN" sz="1287" dirty="0"/>
              <a:t>Task</a:t>
            </a:r>
            <a:r>
              <a:rPr lang="zh-CN" altLang="en-US" sz="1287" dirty="0"/>
              <a:t>生成</a:t>
            </a:r>
            <a:r>
              <a:rPr lang="en-US" altLang="zh-CN" sz="1287" dirty="0"/>
              <a:t>1</a:t>
            </a:r>
            <a:r>
              <a:rPr lang="zh-CN" altLang="en-US" sz="1287" dirty="0"/>
              <a:t>个文件</a:t>
            </a:r>
          </a:p>
          <a:p>
            <a:pPr>
              <a:lnSpc>
                <a:spcPts val="2160"/>
              </a:lnSpc>
            </a:pPr>
            <a:r>
              <a:rPr lang="en" altLang="zh-CN" sz="1400" dirty="0"/>
              <a:t>Spark 1.1</a:t>
            </a:r>
            <a:r>
              <a:rPr lang="zh-CN" altLang="en" sz="1400" dirty="0"/>
              <a:t>：</a:t>
            </a:r>
            <a:r>
              <a:rPr lang="zh-CN" altLang="en-US" sz="1400" dirty="0"/>
              <a:t>基于</a:t>
            </a:r>
            <a:r>
              <a:rPr lang="en" altLang="zh-CN" sz="1400" dirty="0"/>
              <a:t>Sort</a:t>
            </a:r>
            <a:r>
              <a:rPr lang="zh-CN" altLang="en-US" sz="1400" dirty="0"/>
              <a:t>的</a:t>
            </a:r>
            <a:r>
              <a:rPr lang="en" altLang="zh-CN" sz="1400" dirty="0"/>
              <a:t>Shuffle</a:t>
            </a:r>
            <a:r>
              <a:rPr lang="zh-CN" altLang="en-US" sz="1400" dirty="0"/>
              <a:t>机制</a:t>
            </a:r>
          </a:p>
          <a:p>
            <a:pPr lvl="1">
              <a:lnSpc>
                <a:spcPts val="2160"/>
              </a:lnSpc>
            </a:pPr>
            <a:r>
              <a:rPr lang="zh-CN" altLang="en-US" sz="1287" dirty="0"/>
              <a:t>每一个</a:t>
            </a:r>
            <a:r>
              <a:rPr lang="en" altLang="zh-CN" sz="1287" dirty="0"/>
              <a:t>Mapper</a:t>
            </a:r>
            <a:r>
              <a:rPr lang="zh-CN" altLang="en-US" sz="1287" dirty="0"/>
              <a:t>阶段的</a:t>
            </a:r>
            <a:r>
              <a:rPr lang="en" altLang="zh-CN" sz="1287" dirty="0"/>
              <a:t>Task</a:t>
            </a:r>
            <a:r>
              <a:rPr lang="zh-CN" altLang="en-US" sz="1287" dirty="0"/>
              <a:t>生成两个文件：索引和数据文件，</a:t>
            </a:r>
            <a:r>
              <a:rPr lang="en" altLang="zh-CN" sz="1287" dirty="0"/>
              <a:t>Reduce</a:t>
            </a:r>
            <a:r>
              <a:rPr lang="zh-CN" altLang="en-US" sz="1287" dirty="0"/>
              <a:t>阶段通过索引读取</a:t>
            </a:r>
          </a:p>
          <a:p>
            <a:pPr>
              <a:lnSpc>
                <a:spcPts val="2160"/>
              </a:lnSpc>
            </a:pPr>
            <a:r>
              <a:rPr lang="en" altLang="zh-CN" sz="1400" dirty="0"/>
              <a:t>Spark 1.4</a:t>
            </a:r>
            <a:r>
              <a:rPr lang="zh-CN" altLang="en" sz="1400" dirty="0"/>
              <a:t>：</a:t>
            </a:r>
            <a:r>
              <a:rPr lang="zh-CN" altLang="en-US" sz="1400" dirty="0"/>
              <a:t>钨丝计划</a:t>
            </a:r>
            <a:r>
              <a:rPr lang="en-US" altLang="zh-CN" sz="1400" dirty="0"/>
              <a:t>——</a:t>
            </a:r>
            <a:r>
              <a:rPr lang="zh-CN" altLang="en-US" sz="1400" dirty="0"/>
              <a:t>优化内存管理模型</a:t>
            </a:r>
          </a:p>
          <a:p>
            <a:pPr lvl="1">
              <a:lnSpc>
                <a:spcPts val="2160"/>
              </a:lnSpc>
            </a:pPr>
            <a:r>
              <a:rPr lang="zh-CN" altLang="en-US" sz="1287" dirty="0"/>
              <a:t>直接使用二进制数据，而不是</a:t>
            </a:r>
            <a:r>
              <a:rPr lang="en" altLang="zh-CN" sz="1287" dirty="0"/>
              <a:t>Java</a:t>
            </a:r>
            <a:r>
              <a:rPr lang="zh-CN" altLang="en-US" sz="1287" dirty="0"/>
              <a:t>对象；避免序列化和反序列化开销</a:t>
            </a:r>
          </a:p>
        </p:txBody>
      </p:sp>
    </p:spTree>
    <p:extLst>
      <p:ext uri="{BB962C8B-B14F-4D97-AF65-F5344CB8AC3E}">
        <p14:creationId xmlns:p14="http://schemas.microsoft.com/office/powerpoint/2010/main" val="2373633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7" name="内容占位符 2"/>
          <p:cNvSpPr txBox="1">
            <a:spLocks/>
          </p:cNvSpPr>
          <p:nvPr/>
        </p:nvSpPr>
        <p:spPr>
          <a:xfrm>
            <a:off x="4222750" y="1308100"/>
            <a:ext cx="3907748" cy="481150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200"/>
              </a:lnSpc>
            </a:pPr>
            <a:r>
              <a:rPr lang="zh-CN" altLang="en-US" sz="1500" dirty="0"/>
              <a:t>分布式计算</a:t>
            </a:r>
            <a:endParaRPr lang="en-US" altLang="zh-CN" sz="1500" dirty="0"/>
          </a:p>
          <a:p>
            <a:pPr lvl="1">
              <a:lnSpc>
                <a:spcPts val="2200"/>
              </a:lnSpc>
            </a:pPr>
            <a:r>
              <a:rPr lang="zh-CN" altLang="en-US" sz="1387" dirty="0"/>
              <a:t>分布式计算概述</a:t>
            </a:r>
            <a:endParaRPr lang="en-US" altLang="zh-CN" sz="1387" dirty="0"/>
          </a:p>
          <a:p>
            <a:pPr lvl="1">
              <a:lnSpc>
                <a:spcPts val="2200"/>
              </a:lnSpc>
            </a:pPr>
            <a:r>
              <a:rPr lang="zh-CN" altLang="en-US" sz="1387" dirty="0"/>
              <a:t>分布式计算理论基础</a:t>
            </a:r>
            <a:endParaRPr lang="en-US" altLang="zh-CN" sz="1387" dirty="0"/>
          </a:p>
          <a:p>
            <a:pPr>
              <a:lnSpc>
                <a:spcPts val="2200"/>
              </a:lnSpc>
            </a:pPr>
            <a:r>
              <a:rPr lang="zh-CN" altLang="en-US" sz="1500" dirty="0"/>
              <a:t>分布式系统</a:t>
            </a:r>
            <a:endParaRPr lang="en-US" altLang="zh-CN" sz="1500" dirty="0"/>
          </a:p>
          <a:p>
            <a:pPr lvl="1">
              <a:lnSpc>
                <a:spcPts val="2200"/>
              </a:lnSpc>
            </a:pPr>
            <a:r>
              <a:rPr lang="zh-CN" altLang="en-US" sz="1387" dirty="0"/>
              <a:t>特性</a:t>
            </a:r>
            <a:endParaRPr lang="en-US" altLang="zh-CN" sz="1387" dirty="0"/>
          </a:p>
          <a:p>
            <a:pPr lvl="1">
              <a:lnSpc>
                <a:spcPts val="2200"/>
              </a:lnSpc>
            </a:pPr>
            <a:r>
              <a:rPr lang="zh-CN" altLang="en-US" sz="1387" dirty="0"/>
              <a:t>分布式存储、计算、资源管理系统</a:t>
            </a:r>
            <a:endParaRPr lang="en-US" altLang="zh-CN" sz="1387" dirty="0"/>
          </a:p>
          <a:p>
            <a:pPr lvl="1">
              <a:lnSpc>
                <a:spcPts val="2200"/>
              </a:lnSpc>
            </a:pPr>
            <a:r>
              <a:rPr lang="zh-CN" altLang="en-US" sz="1387" dirty="0"/>
              <a:t>案例：网格系统、</a:t>
            </a:r>
            <a:r>
              <a:rPr lang="en-US" altLang="zh-CN" sz="1387" dirty="0"/>
              <a:t>P2P</a:t>
            </a:r>
            <a:r>
              <a:rPr lang="zh-CN" altLang="en-US" sz="1387" dirty="0"/>
              <a:t>系统、区块链系统</a:t>
            </a:r>
            <a:endParaRPr lang="en-US" altLang="zh-CN" sz="1274" dirty="0"/>
          </a:p>
          <a:p>
            <a:pPr>
              <a:lnSpc>
                <a:spcPts val="2200"/>
              </a:lnSpc>
            </a:pPr>
            <a:r>
              <a:rPr lang="zh-CN" altLang="en-US" sz="1500" dirty="0"/>
              <a:t>分布式存储系统</a:t>
            </a:r>
            <a:endParaRPr lang="en-US" altLang="zh-CN" sz="1500" dirty="0"/>
          </a:p>
          <a:p>
            <a:pPr lvl="1">
              <a:lnSpc>
                <a:spcPts val="2200"/>
              </a:lnSpc>
            </a:pPr>
            <a:r>
              <a:rPr lang="zh-CN" altLang="en-US" sz="1387" dirty="0"/>
              <a:t>数据和系统类型</a:t>
            </a:r>
            <a:endParaRPr lang="en-US" altLang="zh-CN" sz="1387" dirty="0"/>
          </a:p>
          <a:p>
            <a:pPr lvl="1">
              <a:lnSpc>
                <a:spcPts val="2200"/>
              </a:lnSpc>
            </a:pPr>
            <a:r>
              <a:rPr lang="zh-CN" altLang="en-US" sz="1387" dirty="0"/>
              <a:t>分布式文件系统</a:t>
            </a:r>
            <a:endParaRPr lang="en-US" altLang="zh-CN" sz="1387" dirty="0"/>
          </a:p>
          <a:p>
            <a:pPr lvl="1">
              <a:lnSpc>
                <a:spcPts val="2200"/>
              </a:lnSpc>
            </a:pPr>
            <a:r>
              <a:rPr lang="zh-CN" altLang="en-US" sz="1387" dirty="0"/>
              <a:t>从单机到分布式</a:t>
            </a:r>
            <a:r>
              <a:rPr lang="en-US" altLang="zh-CN" sz="1387" dirty="0"/>
              <a:t>—</a:t>
            </a:r>
            <a:r>
              <a:rPr lang="zh-CN" altLang="en-US" sz="1387" dirty="0"/>
              <a:t>具体如何分布式</a:t>
            </a:r>
            <a:endParaRPr lang="en-US" altLang="zh-CN" sz="1387" dirty="0"/>
          </a:p>
          <a:p>
            <a:pPr>
              <a:lnSpc>
                <a:spcPts val="2200"/>
              </a:lnSpc>
            </a:pPr>
            <a:r>
              <a:rPr lang="en-US" altLang="zh-CN" sz="1500" dirty="0" err="1"/>
              <a:t>Flink</a:t>
            </a:r>
            <a:r>
              <a:rPr lang="zh-CN" altLang="en-US" sz="1500" dirty="0"/>
              <a:t>实践</a:t>
            </a:r>
            <a:endParaRPr lang="en-US" altLang="zh-CN" sz="1500" dirty="0"/>
          </a:p>
          <a:p>
            <a:pPr>
              <a:lnSpc>
                <a:spcPts val="2200"/>
              </a:lnSpc>
            </a:pPr>
            <a:r>
              <a:rPr lang="en-US" altLang="zh-CN" sz="1500" dirty="0" err="1"/>
              <a:t>Ceph</a:t>
            </a:r>
            <a:r>
              <a:rPr lang="zh-CN" altLang="en-US" sz="1500" dirty="0"/>
              <a:t>实践</a:t>
            </a:r>
            <a:endParaRPr lang="en-US" altLang="zh-CN" sz="1500" dirty="0"/>
          </a:p>
          <a:p>
            <a:pPr>
              <a:lnSpc>
                <a:spcPts val="2200"/>
              </a:lnSpc>
            </a:pPr>
            <a:endParaRPr lang="zh-CN" altLang="en-US" dirty="0"/>
          </a:p>
        </p:txBody>
      </p:sp>
      <p:sp>
        <p:nvSpPr>
          <p:cNvPr id="8" name="灯片编号占位符 7"/>
          <p:cNvSpPr>
            <a:spLocks noGrp="1"/>
          </p:cNvSpPr>
          <p:nvPr>
            <p:ph type="sldNum" sz="quarter" idx="12"/>
          </p:nvPr>
        </p:nvSpPr>
        <p:spPr/>
        <p:txBody>
          <a:bodyPr/>
          <a:lstStyle/>
          <a:p>
            <a:fld id="{BABF2E31-B6D9-4E75-B361-BBD7240E05ED}" type="slidenum">
              <a:rPr lang="zh-CN" altLang="en-US" smtClean="0"/>
              <a:t>26</a:t>
            </a:fld>
            <a:endParaRPr lang="zh-CN" altLang="en-US"/>
          </a:p>
        </p:txBody>
      </p:sp>
    </p:spTree>
    <p:extLst>
      <p:ext uri="{BB962C8B-B14F-4D97-AF65-F5344CB8AC3E}">
        <p14:creationId xmlns:p14="http://schemas.microsoft.com/office/powerpoint/2010/main" val="2976632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分布式存储系统</a:t>
            </a:r>
            <a:r>
              <a:rPr lang="en-US" altLang="zh-CN" sz="2700" dirty="0"/>
              <a:t>—</a:t>
            </a:r>
            <a:r>
              <a:rPr lang="zh-CN" altLang="en-US" sz="2700" dirty="0"/>
              <a:t>类型</a:t>
            </a:r>
          </a:p>
        </p:txBody>
      </p:sp>
      <p:sp>
        <p:nvSpPr>
          <p:cNvPr id="3" name="内容占位符 2"/>
          <p:cNvSpPr>
            <a:spLocks noGrp="1"/>
          </p:cNvSpPr>
          <p:nvPr>
            <p:ph idx="1"/>
          </p:nvPr>
        </p:nvSpPr>
        <p:spPr/>
        <p:txBody>
          <a:bodyPr>
            <a:normAutofit/>
          </a:bodyPr>
          <a:lstStyle/>
          <a:p>
            <a:pPr>
              <a:lnSpc>
                <a:spcPts val="2160"/>
              </a:lnSpc>
            </a:pPr>
            <a:r>
              <a:rPr lang="zh-CN" altLang="en-US" sz="1400" dirty="0"/>
              <a:t>云计算中分布式计算主要作为“</a:t>
            </a:r>
            <a:r>
              <a:rPr lang="en-US" altLang="zh-CN" sz="1400" dirty="0"/>
              <a:t>PaaS</a:t>
            </a:r>
            <a:r>
              <a:rPr lang="zh-CN" altLang="en-US" sz="1400" dirty="0"/>
              <a:t>”，分布式存储则作为</a:t>
            </a:r>
            <a:r>
              <a:rPr lang="en-US" altLang="zh-CN" sz="1400" dirty="0"/>
              <a:t>IaaS</a:t>
            </a:r>
            <a:r>
              <a:rPr lang="zh-CN" altLang="en-US" sz="1400" dirty="0"/>
              <a:t>、</a:t>
            </a:r>
            <a:r>
              <a:rPr lang="en-US" altLang="zh-CN" sz="1400" dirty="0"/>
              <a:t>PaaS</a:t>
            </a:r>
            <a:r>
              <a:rPr lang="zh-CN" altLang="en-US" sz="1400" dirty="0"/>
              <a:t>、</a:t>
            </a:r>
            <a:r>
              <a:rPr lang="en-US" altLang="zh-CN" sz="1400" dirty="0"/>
              <a:t>SaaS</a:t>
            </a:r>
            <a:r>
              <a:rPr lang="zh-CN" altLang="en-US" sz="1400" dirty="0"/>
              <a:t>都有</a:t>
            </a:r>
            <a:endParaRPr lang="en-US" altLang="zh-CN" sz="1400" dirty="0"/>
          </a:p>
          <a:p>
            <a:pPr>
              <a:lnSpc>
                <a:spcPts val="2160"/>
              </a:lnSpc>
            </a:pPr>
            <a:endParaRPr lang="en-US" altLang="zh-CN" sz="1400" dirty="0"/>
          </a:p>
          <a:p>
            <a:pPr>
              <a:lnSpc>
                <a:spcPts val="2160"/>
              </a:lnSpc>
            </a:pPr>
            <a:r>
              <a:rPr lang="zh-CN" altLang="en-US" sz="1400" dirty="0"/>
              <a:t>根据存储的数据类型（结构化、非结构化、半结构化等），将存储系统分为以下几类</a:t>
            </a:r>
            <a:endParaRPr lang="en-US" altLang="zh-CN" sz="1400" dirty="0"/>
          </a:p>
          <a:p>
            <a:pPr lvl="1">
              <a:lnSpc>
                <a:spcPts val="2160"/>
              </a:lnSpc>
            </a:pPr>
            <a:r>
              <a:rPr lang="zh-CN" altLang="en-US" sz="1287" dirty="0"/>
              <a:t>分布式文件系统</a:t>
            </a:r>
            <a:r>
              <a:rPr lang="en-US" altLang="zh-CN" sz="1287" dirty="0"/>
              <a:t>——</a:t>
            </a:r>
            <a:r>
              <a:rPr lang="zh-CN" altLang="en-US" sz="1287" dirty="0"/>
              <a:t>泛指以分布式的方式存储文件的系统，文件可以多种形式存在</a:t>
            </a:r>
            <a:endParaRPr lang="en-US" altLang="zh-CN" sz="1287" dirty="0"/>
          </a:p>
          <a:p>
            <a:pPr lvl="2">
              <a:lnSpc>
                <a:spcPts val="2160"/>
              </a:lnSpc>
            </a:pPr>
            <a:r>
              <a:rPr lang="zh-CN" altLang="en-US" sz="1287" dirty="0"/>
              <a:t>三种数据类型：</a:t>
            </a:r>
            <a:r>
              <a:rPr lang="en-US" altLang="zh-CN" sz="1287" dirty="0"/>
              <a:t>Binary large object(Blob)</a:t>
            </a:r>
            <a:r>
              <a:rPr lang="zh-CN" altLang="en-US" sz="1287" dirty="0"/>
              <a:t>二进制大对象，定长块，大文件</a:t>
            </a:r>
            <a:endParaRPr lang="en-US" altLang="zh-CN" sz="1287" dirty="0"/>
          </a:p>
          <a:p>
            <a:pPr lvl="2">
              <a:lnSpc>
                <a:spcPts val="2160"/>
              </a:lnSpc>
            </a:pPr>
            <a:r>
              <a:rPr lang="zh-CN" altLang="en-US" sz="1287" dirty="0"/>
              <a:t>提供不同类型的存储服务：对象存储、文件存储、块存储</a:t>
            </a:r>
            <a:endParaRPr lang="en-US" altLang="zh-CN" sz="1287" dirty="0"/>
          </a:p>
          <a:p>
            <a:pPr lvl="2">
              <a:lnSpc>
                <a:spcPts val="2160"/>
              </a:lnSpc>
            </a:pPr>
            <a:r>
              <a:rPr lang="zh-CN" altLang="en-US" sz="1287" dirty="0"/>
              <a:t>可以作为分布式健值存储、分布式表、分布式数据的底层存储。</a:t>
            </a:r>
            <a:r>
              <a:rPr lang="en-US" altLang="zh-CN" sz="1287" dirty="0"/>
              <a:t>GFS</a:t>
            </a:r>
            <a:r>
              <a:rPr lang="zh-CN" altLang="en-US" sz="1287" dirty="0"/>
              <a:t>，弹性块存储</a:t>
            </a:r>
            <a:r>
              <a:rPr lang="en-US" altLang="zh-CN" sz="1287" dirty="0"/>
              <a:t>EBS</a:t>
            </a:r>
            <a:r>
              <a:rPr lang="zh-CN" altLang="en-US" sz="1287" dirty="0"/>
              <a:t>，</a:t>
            </a:r>
            <a:r>
              <a:rPr lang="en-US" altLang="zh-CN" sz="1287" dirty="0" err="1"/>
              <a:t>Ceph</a:t>
            </a:r>
            <a:endParaRPr lang="en-US" altLang="zh-CN" sz="1287" dirty="0"/>
          </a:p>
          <a:p>
            <a:pPr lvl="1">
              <a:lnSpc>
                <a:spcPts val="2160"/>
              </a:lnSpc>
            </a:pPr>
            <a:r>
              <a:rPr lang="zh-CN" altLang="en-US" sz="1287" dirty="0"/>
              <a:t>分布式健值系统</a:t>
            </a:r>
            <a:endParaRPr lang="en-US" altLang="zh-CN" sz="1287" dirty="0"/>
          </a:p>
          <a:p>
            <a:pPr lvl="2">
              <a:lnSpc>
                <a:spcPts val="2160"/>
              </a:lnSpc>
            </a:pPr>
            <a:r>
              <a:rPr lang="zh-CN" altLang="en-US" sz="1287" dirty="0"/>
              <a:t>用来存储关系简单的半结构化数据，提供基于主键的</a:t>
            </a:r>
            <a:r>
              <a:rPr lang="en-US" altLang="zh-CN" sz="1287" dirty="0"/>
              <a:t>CRUD</a:t>
            </a:r>
            <a:r>
              <a:rPr lang="zh-CN" altLang="en-US" sz="1287" dirty="0"/>
              <a:t>功能</a:t>
            </a:r>
            <a:endParaRPr lang="en-US" altLang="zh-CN" sz="1287" dirty="0"/>
          </a:p>
          <a:p>
            <a:pPr lvl="2">
              <a:lnSpc>
                <a:spcPts val="2160"/>
              </a:lnSpc>
            </a:pPr>
            <a:r>
              <a:rPr lang="zh-CN" altLang="en-US" sz="1287" dirty="0"/>
              <a:t>可以看作是对分布式表的简化，一般用来作缓存，例如</a:t>
            </a:r>
            <a:r>
              <a:rPr lang="en-US" altLang="zh-CN" sz="1287" dirty="0"/>
              <a:t>Memcached</a:t>
            </a:r>
            <a:r>
              <a:rPr lang="zh-CN" altLang="en-US" sz="1287" dirty="0"/>
              <a:t>。一致性</a:t>
            </a:r>
            <a:r>
              <a:rPr lang="en-US" altLang="zh-CN" sz="1287" dirty="0"/>
              <a:t>Hash</a:t>
            </a:r>
            <a:r>
              <a:rPr lang="zh-CN" altLang="en-US" sz="1287" dirty="0"/>
              <a:t>是常用技术</a:t>
            </a:r>
            <a:endParaRPr lang="en-US" altLang="zh-CN" sz="1287" dirty="0"/>
          </a:p>
          <a:p>
            <a:pPr lvl="1">
              <a:lnSpc>
                <a:spcPts val="2160"/>
              </a:lnSpc>
            </a:pPr>
            <a:r>
              <a:rPr lang="zh-CN" altLang="en-US" sz="1287" dirty="0"/>
              <a:t>分布式表</a:t>
            </a:r>
            <a:endParaRPr lang="en-US" altLang="zh-CN" sz="1287" dirty="0"/>
          </a:p>
          <a:p>
            <a:pPr lvl="2">
              <a:lnSpc>
                <a:spcPts val="2160"/>
              </a:lnSpc>
            </a:pPr>
            <a:r>
              <a:rPr lang="zh-CN" altLang="en-US" sz="1287" dirty="0"/>
              <a:t>用于存储半结构化数据；以表格为单位组织数据，一个表格有多行，通过主键标识一行</a:t>
            </a:r>
            <a:endParaRPr lang="en-US" altLang="zh-CN" sz="1287" dirty="0"/>
          </a:p>
          <a:p>
            <a:pPr lvl="2">
              <a:lnSpc>
                <a:spcPts val="2160"/>
              </a:lnSpc>
            </a:pPr>
            <a:r>
              <a:rPr lang="zh-CN" altLang="en-US" sz="1287" dirty="0"/>
              <a:t>不仅仅支持简单的</a:t>
            </a:r>
            <a:r>
              <a:rPr lang="en-US" altLang="zh-CN" sz="1287" dirty="0"/>
              <a:t>CRUD</a:t>
            </a:r>
            <a:r>
              <a:rPr lang="zh-CN" altLang="en-US" sz="1287" dirty="0"/>
              <a:t>，还支持扫描某个主键的范围和范围查找功能。</a:t>
            </a:r>
            <a:r>
              <a:rPr lang="en-US" altLang="zh-CN" sz="1287" dirty="0"/>
              <a:t>Google</a:t>
            </a:r>
            <a:r>
              <a:rPr lang="zh-CN" altLang="en-US" sz="1287" dirty="0"/>
              <a:t> </a:t>
            </a:r>
            <a:r>
              <a:rPr lang="en-US" altLang="zh-CN" sz="1287" dirty="0"/>
              <a:t>Bigtable</a:t>
            </a:r>
          </a:p>
          <a:p>
            <a:pPr lvl="1">
              <a:lnSpc>
                <a:spcPts val="2160"/>
              </a:lnSpc>
            </a:pPr>
            <a:r>
              <a:rPr lang="zh-CN" altLang="en-US" sz="1287" dirty="0"/>
              <a:t>分布式数据库</a:t>
            </a:r>
            <a:endParaRPr lang="en-US" altLang="zh-CN" sz="1287" dirty="0"/>
          </a:p>
          <a:p>
            <a:pPr lvl="2">
              <a:lnSpc>
                <a:spcPts val="2160"/>
              </a:lnSpc>
            </a:pPr>
            <a:r>
              <a:rPr lang="zh-CN" altLang="en-US" sz="1287" dirty="0"/>
              <a:t>基于传统关系型数据库发展而来，例如分布式</a:t>
            </a:r>
            <a:r>
              <a:rPr lang="en-US" altLang="zh-CN" sz="1287" dirty="0"/>
              <a:t>MySQL</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27</a:t>
            </a:fld>
            <a:endParaRPr lang="zh-CN" altLang="en-US"/>
          </a:p>
        </p:txBody>
      </p:sp>
    </p:spTree>
    <p:extLst>
      <p:ext uri="{BB962C8B-B14F-4D97-AF65-F5344CB8AC3E}">
        <p14:creationId xmlns:p14="http://schemas.microsoft.com/office/powerpoint/2010/main" val="3185946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分布式存储系统</a:t>
            </a:r>
            <a:r>
              <a:rPr lang="en-US" altLang="zh-CN" sz="2700" dirty="0"/>
              <a:t>—</a:t>
            </a:r>
            <a:r>
              <a:rPr lang="zh-CN" altLang="en-US" sz="2700" dirty="0"/>
              <a:t>文件系统的发展</a:t>
            </a:r>
          </a:p>
        </p:txBody>
      </p:sp>
      <p:sp>
        <p:nvSpPr>
          <p:cNvPr id="3" name="内容占位符 2"/>
          <p:cNvSpPr>
            <a:spLocks noGrp="1"/>
          </p:cNvSpPr>
          <p:nvPr>
            <p:ph idx="1"/>
          </p:nvPr>
        </p:nvSpPr>
        <p:spPr/>
        <p:txBody>
          <a:bodyPr>
            <a:normAutofit/>
          </a:bodyPr>
          <a:lstStyle/>
          <a:p>
            <a:pPr>
              <a:lnSpc>
                <a:spcPts val="2160"/>
              </a:lnSpc>
            </a:pPr>
            <a:r>
              <a:rPr lang="zh-CN" altLang="en-US" sz="1400" dirty="0"/>
              <a:t>狭义上的“文件系统”</a:t>
            </a:r>
            <a:r>
              <a:rPr lang="en-US" altLang="zh-CN" sz="1400" dirty="0"/>
              <a:t>——</a:t>
            </a:r>
            <a:r>
              <a:rPr lang="zh-CN" altLang="en-US" sz="1400" dirty="0"/>
              <a:t>不同于分布式文件存储中的块存储、对象存储</a:t>
            </a:r>
            <a:endParaRPr lang="en-US" altLang="zh-CN" sz="1400" dirty="0"/>
          </a:p>
          <a:p>
            <a:pPr>
              <a:lnSpc>
                <a:spcPts val="2160"/>
              </a:lnSpc>
            </a:pPr>
            <a:endParaRPr lang="en-US" altLang="zh-CN" sz="1400" dirty="0"/>
          </a:p>
          <a:p>
            <a:pPr>
              <a:lnSpc>
                <a:spcPts val="2160"/>
              </a:lnSpc>
            </a:pPr>
            <a:r>
              <a:rPr lang="zh-CN" altLang="en-US" sz="1400" dirty="0"/>
              <a:t>单机文件系统</a:t>
            </a:r>
            <a:endParaRPr lang="en-US" altLang="zh-CN" sz="1400" dirty="0"/>
          </a:p>
          <a:p>
            <a:pPr lvl="1">
              <a:lnSpc>
                <a:spcPts val="2160"/>
              </a:lnSpc>
            </a:pPr>
            <a:r>
              <a:rPr lang="zh-CN" altLang="en-US" sz="1287" dirty="0"/>
              <a:t>核心是使用树型数据结构组织文件、目录以及访问控制；随着单机能够管理的存储空间在变大，提升管理能力和性能的文件系统也在演化。</a:t>
            </a:r>
            <a:endParaRPr lang="en-US" altLang="zh-CN" sz="1287" dirty="0"/>
          </a:p>
          <a:p>
            <a:pPr>
              <a:lnSpc>
                <a:spcPts val="2160"/>
              </a:lnSpc>
            </a:pPr>
            <a:r>
              <a:rPr lang="zh-CN" altLang="en-US" sz="1400" dirty="0"/>
              <a:t>网络文件系统</a:t>
            </a:r>
            <a:endParaRPr lang="en-US" altLang="zh-CN" sz="1400" dirty="0"/>
          </a:p>
          <a:p>
            <a:pPr lvl="1">
              <a:lnSpc>
                <a:spcPts val="2160"/>
              </a:lnSpc>
            </a:pPr>
            <a:r>
              <a:rPr lang="zh-CN" altLang="en-US" sz="1287" dirty="0"/>
              <a:t>目标是让用户能够以访问本地文件系统的方式访问远程机器上的文件，提供跨平台的文件共享系统</a:t>
            </a:r>
            <a:endParaRPr lang="en-US" altLang="zh-CN" sz="1287" dirty="0"/>
          </a:p>
          <a:p>
            <a:pPr>
              <a:lnSpc>
                <a:spcPts val="2160"/>
              </a:lnSpc>
            </a:pPr>
            <a:r>
              <a:rPr lang="zh-CN" altLang="en-US" sz="1400" dirty="0"/>
              <a:t>并行文件系统</a:t>
            </a:r>
            <a:endParaRPr lang="en-US" altLang="zh-CN" sz="1400" dirty="0"/>
          </a:p>
          <a:p>
            <a:pPr lvl="1">
              <a:lnSpc>
                <a:spcPts val="2160"/>
              </a:lnSpc>
            </a:pPr>
            <a:r>
              <a:rPr lang="zh-CN" altLang="en-US" sz="1287" dirty="0"/>
              <a:t>用在大规模并行处理体系结构中，保证一个业务的多个并行任务可以同时对同一个文件的不同位置并行处理</a:t>
            </a:r>
            <a:endParaRPr lang="en-US" altLang="zh-CN" sz="1287" dirty="0"/>
          </a:p>
          <a:p>
            <a:pPr>
              <a:lnSpc>
                <a:spcPts val="2160"/>
              </a:lnSpc>
            </a:pPr>
            <a:r>
              <a:rPr lang="zh-CN" altLang="en-US" sz="1400" dirty="0"/>
              <a:t>分布式文件系统</a:t>
            </a:r>
            <a:endParaRPr lang="en-US" altLang="zh-CN" sz="1400" dirty="0"/>
          </a:p>
          <a:p>
            <a:pPr lvl="1">
              <a:lnSpc>
                <a:spcPts val="2160"/>
              </a:lnSpc>
            </a:pPr>
            <a:r>
              <a:rPr lang="zh-CN" altLang="en-US" sz="1287" dirty="0"/>
              <a:t>采用集中式管理、分布式存储的架构，将文件实际存储在多个不同的节点上，且每一个部分都有多个副本</a:t>
            </a:r>
            <a:endParaRPr lang="en-US" altLang="zh-CN" sz="1287" dirty="0"/>
          </a:p>
          <a:p>
            <a:pPr>
              <a:lnSpc>
                <a:spcPts val="2160"/>
              </a:lnSpc>
            </a:pPr>
            <a:r>
              <a:rPr lang="zh-CN" altLang="en-US" sz="1400" dirty="0"/>
              <a:t>高通量文件系统</a:t>
            </a:r>
            <a:endParaRPr lang="en-US" altLang="zh-CN" sz="1400" dirty="0"/>
          </a:p>
          <a:p>
            <a:pPr lvl="1">
              <a:lnSpc>
                <a:spcPts val="2160"/>
              </a:lnSpc>
            </a:pPr>
            <a:r>
              <a:rPr lang="zh-CN" altLang="en-US" sz="1287" dirty="0"/>
              <a:t>专指为大型数据中心设计的分布式文件系统，将数据中心所有的低成本存储资源有效地组织起来服务于上层多种应用的数据存储需求和数据访问需求</a:t>
            </a:r>
            <a:endParaRPr lang="en-US" altLang="zh-CN" sz="1287" dirty="0"/>
          </a:p>
          <a:p>
            <a:pPr>
              <a:lnSpc>
                <a:spcPts val="2160"/>
              </a:lnSpc>
            </a:pPr>
            <a:endParaRPr lang="en-US" altLang="zh-CN" sz="1400" dirty="0"/>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28</a:t>
            </a:fld>
            <a:endParaRPr lang="zh-CN" altLang="en-US"/>
          </a:p>
        </p:txBody>
      </p:sp>
    </p:spTree>
    <p:extLst>
      <p:ext uri="{BB962C8B-B14F-4D97-AF65-F5344CB8AC3E}">
        <p14:creationId xmlns:p14="http://schemas.microsoft.com/office/powerpoint/2010/main" val="1352113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分布式存储系统</a:t>
            </a:r>
            <a:r>
              <a:rPr lang="en-US" altLang="zh-CN" sz="2700" dirty="0"/>
              <a:t>—</a:t>
            </a:r>
            <a:r>
              <a:rPr lang="zh-CN" altLang="en-US" sz="2700" dirty="0"/>
              <a:t>从单机到分布式</a:t>
            </a:r>
          </a:p>
        </p:txBody>
      </p:sp>
      <p:sp>
        <p:nvSpPr>
          <p:cNvPr id="3" name="内容占位符 2"/>
          <p:cNvSpPr>
            <a:spLocks noGrp="1"/>
          </p:cNvSpPr>
          <p:nvPr>
            <p:ph idx="1"/>
          </p:nvPr>
        </p:nvSpPr>
        <p:spPr/>
        <p:txBody>
          <a:bodyPr>
            <a:normAutofit/>
          </a:bodyPr>
          <a:lstStyle/>
          <a:p>
            <a:pPr>
              <a:lnSpc>
                <a:spcPts val="2160"/>
              </a:lnSpc>
            </a:pPr>
            <a:r>
              <a:rPr lang="zh-CN" altLang="en-US" sz="1400" dirty="0"/>
              <a:t>单机存储系统</a:t>
            </a:r>
            <a:endParaRPr lang="en-US" altLang="zh-CN" sz="1400" dirty="0"/>
          </a:p>
          <a:p>
            <a:pPr lvl="1">
              <a:lnSpc>
                <a:spcPts val="2160"/>
              </a:lnSpc>
            </a:pPr>
            <a:r>
              <a:rPr lang="zh-CN" altLang="en-US" sz="1287" dirty="0"/>
              <a:t>硬件基础</a:t>
            </a:r>
            <a:endParaRPr lang="en-US" altLang="zh-CN" sz="1287" dirty="0"/>
          </a:p>
          <a:p>
            <a:pPr lvl="1">
              <a:lnSpc>
                <a:spcPts val="2160"/>
              </a:lnSpc>
            </a:pPr>
            <a:r>
              <a:rPr lang="zh-CN" altLang="en-US" sz="1287" dirty="0"/>
              <a:t>存储引擎：实现数据的基本操作，包括增删改查，读取分随机读和顺序扫描，重点是数据结构</a:t>
            </a:r>
            <a:endParaRPr lang="en-US" altLang="zh-CN" sz="1287" dirty="0"/>
          </a:p>
          <a:p>
            <a:pPr lvl="1">
              <a:lnSpc>
                <a:spcPts val="2160"/>
              </a:lnSpc>
            </a:pPr>
            <a:r>
              <a:rPr lang="zh-CN" altLang="en-US" sz="1287" dirty="0"/>
              <a:t>数据模型：存储系统的外壳，三类数据模型：文件、关系、健值；对应文件系统、数据库、健值存储</a:t>
            </a:r>
            <a:endParaRPr lang="en-US" altLang="zh-CN" sz="1287" dirty="0"/>
          </a:p>
          <a:p>
            <a:pPr>
              <a:lnSpc>
                <a:spcPts val="2160"/>
              </a:lnSpc>
            </a:pPr>
            <a:endParaRPr lang="en-US" altLang="zh-CN" sz="1400" dirty="0"/>
          </a:p>
          <a:p>
            <a:pPr>
              <a:lnSpc>
                <a:spcPts val="2160"/>
              </a:lnSpc>
            </a:pPr>
            <a:r>
              <a:rPr lang="zh-CN" altLang="en-US" sz="1400" dirty="0"/>
              <a:t>分布式存储系统</a:t>
            </a:r>
            <a:endParaRPr lang="en-US" altLang="zh-CN" sz="1400" dirty="0"/>
          </a:p>
          <a:p>
            <a:pPr lvl="1">
              <a:lnSpc>
                <a:spcPts val="2160"/>
              </a:lnSpc>
            </a:pPr>
            <a:r>
              <a:rPr lang="zh-CN" altLang="en-US" sz="1287" dirty="0"/>
              <a:t>对单机的扩展，面临的重要问题是：</a:t>
            </a:r>
            <a:endParaRPr lang="en-US" altLang="zh-CN" sz="1287" dirty="0"/>
          </a:p>
          <a:p>
            <a:pPr lvl="2">
              <a:lnSpc>
                <a:spcPts val="2160"/>
              </a:lnSpc>
            </a:pPr>
            <a:r>
              <a:rPr lang="zh-CN" altLang="en-US" sz="1287" dirty="0"/>
              <a:t>如何将数据均匀的分布到多个存储节点</a:t>
            </a:r>
            <a:endParaRPr lang="en-US" altLang="zh-CN" sz="1287" dirty="0"/>
          </a:p>
          <a:p>
            <a:pPr lvl="2">
              <a:lnSpc>
                <a:spcPts val="2160"/>
              </a:lnSpc>
            </a:pPr>
            <a:r>
              <a:rPr lang="zh-CN" altLang="en-US" sz="1287" dirty="0"/>
              <a:t>如何保证提供高可用性的数据多副本始终保持一致</a:t>
            </a:r>
            <a:endParaRPr lang="en-US" altLang="zh-CN" sz="1287" dirty="0"/>
          </a:p>
          <a:p>
            <a:pPr lvl="2">
              <a:lnSpc>
                <a:spcPts val="2160"/>
              </a:lnSpc>
            </a:pPr>
            <a:r>
              <a:rPr lang="zh-CN" altLang="en-US" sz="1287" dirty="0"/>
              <a:t>如何检测节点故障并高效应对</a:t>
            </a:r>
            <a:endParaRPr lang="en-US" altLang="zh-CN" sz="1287" dirty="0"/>
          </a:p>
          <a:p>
            <a:pPr lvl="1">
              <a:lnSpc>
                <a:spcPts val="2160"/>
              </a:lnSpc>
            </a:pPr>
            <a:r>
              <a:rPr lang="zh-CN" altLang="en-US" sz="1287" dirty="0"/>
              <a:t>评价指标</a:t>
            </a:r>
            <a:endParaRPr lang="en-US" altLang="zh-CN" sz="1287" dirty="0"/>
          </a:p>
          <a:p>
            <a:pPr lvl="2">
              <a:lnSpc>
                <a:spcPts val="2160"/>
              </a:lnSpc>
            </a:pPr>
            <a:r>
              <a:rPr lang="zh-CN" altLang="en-US" sz="1287" dirty="0"/>
              <a:t>性能：吞吐率</a:t>
            </a:r>
            <a:r>
              <a:rPr lang="en-US" altLang="zh-CN" sz="1287" dirty="0"/>
              <a:t>-</a:t>
            </a:r>
            <a:r>
              <a:rPr lang="zh-CN" altLang="en-US" sz="1287" dirty="0"/>
              <a:t>在某一段时间可以处理的请求总数；系统响应时间</a:t>
            </a:r>
            <a:r>
              <a:rPr lang="en-US" altLang="zh-CN" sz="1287" dirty="0"/>
              <a:t>-</a:t>
            </a:r>
            <a:r>
              <a:rPr lang="zh-CN" altLang="en-US" sz="1287" dirty="0"/>
              <a:t>从某个请求发出到收到结果的时间</a:t>
            </a:r>
            <a:endParaRPr lang="en-US" altLang="zh-CN" sz="1287" dirty="0"/>
          </a:p>
          <a:p>
            <a:pPr lvl="2">
              <a:lnSpc>
                <a:spcPts val="2160"/>
              </a:lnSpc>
            </a:pPr>
            <a:r>
              <a:rPr lang="zh-CN" altLang="en-US" sz="1287" dirty="0"/>
              <a:t>可用性：指在系统面对各种异常时可以提供的正常服务能力；用停止服务的时间和正常时间比重度量</a:t>
            </a:r>
            <a:endParaRPr lang="en-US" altLang="zh-CN" sz="1287" dirty="0"/>
          </a:p>
          <a:p>
            <a:pPr lvl="2">
              <a:lnSpc>
                <a:spcPts val="2160"/>
              </a:lnSpc>
            </a:pPr>
            <a:r>
              <a:rPr lang="zh-CN" altLang="en-US" sz="1287" dirty="0"/>
              <a:t>一致性：越强的一致性模型用户使用起来越简单</a:t>
            </a:r>
            <a:r>
              <a:rPr lang="en-US" altLang="zh-CN" sz="1287" dirty="0"/>
              <a:t>——</a:t>
            </a:r>
            <a:r>
              <a:rPr lang="zh-CN" altLang="en-US" sz="1287" dirty="0"/>
              <a:t>可能牺牲可用性或分区容错性</a:t>
            </a:r>
            <a:endParaRPr lang="en-US" altLang="zh-CN" sz="1287" dirty="0"/>
          </a:p>
          <a:p>
            <a:pPr lvl="2">
              <a:lnSpc>
                <a:spcPts val="2160"/>
              </a:lnSpc>
            </a:pPr>
            <a:r>
              <a:rPr lang="zh-CN" altLang="en-US" sz="1287" dirty="0"/>
              <a:t>可扩展性：能否通过增加服务器数量提高系统能力或者增加服务器的难度；理想的“线性可扩展”</a:t>
            </a:r>
            <a:endParaRPr lang="en-US" altLang="zh-CN" sz="1287"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29</a:t>
            </a:fld>
            <a:endParaRPr lang="zh-CN" altLang="en-US"/>
          </a:p>
        </p:txBody>
      </p:sp>
      <p:sp>
        <p:nvSpPr>
          <p:cNvPr id="5" name="上箭头 4">
            <a:extLst>
              <a:ext uri="{FF2B5EF4-FFF2-40B4-BE49-F238E27FC236}">
                <a16:creationId xmlns:a16="http://schemas.microsoft.com/office/drawing/2014/main" id="{45F8F371-89CB-E51B-07BB-C21FD35D0F9C}"/>
              </a:ext>
            </a:extLst>
          </p:cNvPr>
          <p:cNvSpPr/>
          <p:nvPr/>
        </p:nvSpPr>
        <p:spPr>
          <a:xfrm>
            <a:off x="6608618" y="4142507"/>
            <a:ext cx="304800" cy="5403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BB6AC71-55FB-ED56-D92C-95B59A0AA645}"/>
              </a:ext>
            </a:extLst>
          </p:cNvPr>
          <p:cNvSpPr/>
          <p:nvPr/>
        </p:nvSpPr>
        <p:spPr>
          <a:xfrm>
            <a:off x="5929555" y="3117959"/>
            <a:ext cx="1662926" cy="954107"/>
          </a:xfrm>
          <a:prstGeom prst="rect">
            <a:avLst/>
          </a:prstGeom>
        </p:spPr>
        <p:txBody>
          <a:bodyPr wrap="square">
            <a:spAutoFit/>
          </a:bodyPr>
          <a:lstStyle/>
          <a:p>
            <a:pPr algn="ctr"/>
            <a:r>
              <a:rPr lang="zh-CN" altLang="en-US" sz="1400" dirty="0">
                <a:solidFill>
                  <a:srgbClr val="FF0000"/>
                </a:solidFill>
              </a:rPr>
              <a:t>性能分析</a:t>
            </a:r>
            <a:r>
              <a:rPr lang="en-US" altLang="zh-CN" sz="1400" dirty="0">
                <a:solidFill>
                  <a:srgbClr val="FF0000"/>
                </a:solidFill>
              </a:rPr>
              <a:t>-</a:t>
            </a:r>
            <a:r>
              <a:rPr lang="zh-CN" altLang="en-US" sz="1400" dirty="0">
                <a:solidFill>
                  <a:srgbClr val="FF0000"/>
                </a:solidFill>
              </a:rPr>
              <a:t>性能优化</a:t>
            </a:r>
            <a:endParaRPr lang="en-US" altLang="zh-CN" sz="1400" dirty="0">
              <a:solidFill>
                <a:srgbClr val="FF0000"/>
              </a:solidFill>
            </a:endParaRPr>
          </a:p>
          <a:p>
            <a:pPr algn="ctr"/>
            <a:r>
              <a:rPr lang="zh-CN" altLang="en-US" sz="1400" dirty="0">
                <a:solidFill>
                  <a:srgbClr val="FF0000"/>
                </a:solidFill>
              </a:rPr>
              <a:t>负载均衡</a:t>
            </a:r>
            <a:endParaRPr lang="en-US" altLang="zh-CN" sz="1400" dirty="0">
              <a:solidFill>
                <a:srgbClr val="FF0000"/>
              </a:solidFill>
            </a:endParaRPr>
          </a:p>
          <a:p>
            <a:pPr algn="ctr"/>
            <a:r>
              <a:rPr lang="zh-CN" altLang="en-US" sz="1400" dirty="0">
                <a:solidFill>
                  <a:srgbClr val="FF0000"/>
                </a:solidFill>
              </a:rPr>
              <a:t>数据复制</a:t>
            </a:r>
            <a:endParaRPr lang="en-US" altLang="zh-CN" sz="1400" dirty="0">
              <a:solidFill>
                <a:srgbClr val="FF0000"/>
              </a:solidFill>
            </a:endParaRPr>
          </a:p>
          <a:p>
            <a:pPr algn="ctr"/>
            <a:r>
              <a:rPr lang="zh-CN" altLang="en-US" sz="1400" dirty="0">
                <a:solidFill>
                  <a:srgbClr val="FF0000"/>
                </a:solidFill>
              </a:rPr>
              <a:t>故障检测</a:t>
            </a:r>
            <a:endParaRPr lang="en-US" altLang="zh-CN" sz="1400" dirty="0">
              <a:solidFill>
                <a:srgbClr val="FF0000"/>
              </a:solidFill>
            </a:endParaRPr>
          </a:p>
        </p:txBody>
      </p:sp>
    </p:spTree>
    <p:extLst>
      <p:ext uri="{BB962C8B-B14F-4D97-AF65-F5344CB8AC3E}">
        <p14:creationId xmlns:p14="http://schemas.microsoft.com/office/powerpoint/2010/main" val="3425008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a:t>
            </a:r>
            <a:r>
              <a:rPr lang="en-US" altLang="zh-CN" sz="2700" dirty="0"/>
              <a:t>—</a:t>
            </a:r>
            <a:r>
              <a:rPr lang="zh-CN" altLang="en-US" sz="2700" dirty="0"/>
              <a:t>概述</a:t>
            </a:r>
          </a:p>
        </p:txBody>
      </p:sp>
      <p:sp>
        <p:nvSpPr>
          <p:cNvPr id="3" name="内容占位符 2"/>
          <p:cNvSpPr>
            <a:spLocks noGrp="1"/>
          </p:cNvSpPr>
          <p:nvPr>
            <p:ph idx="1"/>
          </p:nvPr>
        </p:nvSpPr>
        <p:spPr/>
        <p:txBody>
          <a:bodyPr>
            <a:normAutofit/>
          </a:bodyPr>
          <a:lstStyle/>
          <a:p>
            <a:pPr>
              <a:lnSpc>
                <a:spcPts val="2160"/>
              </a:lnSpc>
            </a:pPr>
            <a:r>
              <a:rPr lang="zh-CN" altLang="en-US" sz="1400" dirty="0"/>
              <a:t>集中式计算：完全依赖一台大型的中心计算机的处理能力，即主机，与其相连的终端设备具有各不相同非常低的计算能力。实际上大多数终端完全不具有处理能力，仅作为输入输出设备使用。</a:t>
            </a:r>
            <a:endParaRPr lang="en-US" altLang="zh-CN" sz="1400" dirty="0"/>
          </a:p>
          <a:p>
            <a:pPr>
              <a:lnSpc>
                <a:spcPts val="2160"/>
              </a:lnSpc>
            </a:pPr>
            <a:endParaRPr lang="en-US" altLang="zh-CN" sz="1400" dirty="0"/>
          </a:p>
          <a:p>
            <a:pPr>
              <a:lnSpc>
                <a:spcPts val="2160"/>
              </a:lnSpc>
            </a:pPr>
            <a:r>
              <a:rPr lang="zh-CN" altLang="en-US" sz="1400" dirty="0"/>
              <a:t>分布式计算：多个通过网络互联的计算机都具有一定的计算能力，他们相互之间传递数据，实现信息共享，协作共同完成一个处理任务。</a:t>
            </a:r>
            <a:endParaRPr lang="en-US" altLang="zh-CN" sz="1400" dirty="0"/>
          </a:p>
          <a:p>
            <a:pPr lvl="1">
              <a:lnSpc>
                <a:spcPts val="2160"/>
              </a:lnSpc>
            </a:pPr>
            <a:r>
              <a:rPr lang="zh-CN" altLang="en-US" sz="1287" dirty="0"/>
              <a:t>中国科学院：分布式计算就是在两个或多个软件互相共享信息，这些软件既可以在同一台计算机上，也可以在通过网络连接起来的多台计算机上运行</a:t>
            </a:r>
            <a:endParaRPr lang="en-US" altLang="zh-CN" sz="1287" dirty="0"/>
          </a:p>
          <a:p>
            <a:pPr lvl="1">
              <a:lnSpc>
                <a:spcPts val="2160"/>
              </a:lnSpc>
            </a:pPr>
            <a:r>
              <a:rPr lang="zh-CN" altLang="en-US" sz="1287" dirty="0"/>
              <a:t>优势：稀有资源实现共享；在多台计算机上平衡计算负载；将程序放在最适合它的计算机上运行。</a:t>
            </a:r>
            <a:endParaRPr lang="en-US" altLang="zh-CN" sz="1287" dirty="0"/>
          </a:p>
          <a:p>
            <a:pPr>
              <a:lnSpc>
                <a:spcPts val="2160"/>
              </a:lnSpc>
            </a:pPr>
            <a:endParaRPr lang="en-US" altLang="zh-CN" sz="1400" dirty="0"/>
          </a:p>
          <a:p>
            <a:pPr>
              <a:lnSpc>
                <a:spcPts val="2160"/>
              </a:lnSpc>
            </a:pPr>
            <a:r>
              <a:rPr lang="zh-CN" altLang="en-US" sz="1400" dirty="0"/>
              <a:t>分布式系统：将海量计算能力才能处理的问题拆分成许多小块，将小块分配给同一套系统中不同的计算机节点处理，最后将分开计算的结果合并得到最终结果的系统。</a:t>
            </a:r>
            <a:endParaRPr lang="en-US" altLang="zh-CN" sz="1400" dirty="0"/>
          </a:p>
          <a:p>
            <a:pPr lvl="1">
              <a:lnSpc>
                <a:spcPts val="2160"/>
              </a:lnSpc>
            </a:pPr>
            <a:r>
              <a:rPr lang="zh-CN" altLang="en-US" sz="1287" dirty="0"/>
              <a:t>通过网络消息实现数据通信与协调</a:t>
            </a:r>
            <a:endParaRPr lang="en-US" altLang="zh-CN" sz="1287" dirty="0"/>
          </a:p>
          <a:p>
            <a:pPr>
              <a:lnSpc>
                <a:spcPts val="2160"/>
              </a:lnSpc>
            </a:pPr>
            <a:endParaRPr lang="en-US" altLang="zh-CN" sz="1400" dirty="0"/>
          </a:p>
          <a:p>
            <a:pPr>
              <a:lnSpc>
                <a:spcPts val="2160"/>
              </a:lnSpc>
            </a:pPr>
            <a:r>
              <a:rPr lang="zh-CN" altLang="en-US" sz="1400" dirty="0"/>
              <a:t>分布式计算的一般步骤</a:t>
            </a:r>
            <a:endParaRPr lang="en-US" altLang="zh-CN" sz="1400" dirty="0"/>
          </a:p>
          <a:p>
            <a:pPr lvl="1">
              <a:lnSpc>
                <a:spcPts val="2160"/>
              </a:lnSpc>
            </a:pPr>
            <a:r>
              <a:rPr lang="zh-CN" altLang="en-US" sz="1287" dirty="0"/>
              <a:t>设计分布式计算模型；分布式任务分配；编写并执行分布式程序</a:t>
            </a:r>
            <a:r>
              <a:rPr lang="en-US" altLang="zh-CN" sz="1287" dirty="0"/>
              <a:t>【</a:t>
            </a:r>
            <a:r>
              <a:rPr lang="zh-CN" altLang="en-US" sz="1287" dirty="0"/>
              <a:t>难点：计算任务划分 </a:t>
            </a:r>
            <a:r>
              <a:rPr lang="en-US" altLang="zh-CN" sz="1287" dirty="0"/>
              <a:t>+ </a:t>
            </a:r>
            <a:r>
              <a:rPr lang="zh-CN" altLang="en-US" sz="1287" dirty="0"/>
              <a:t>多节点通信</a:t>
            </a:r>
            <a:r>
              <a:rPr lang="en-US" altLang="zh-CN" sz="1287" dirty="0"/>
              <a:t>】</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3</a:t>
            </a:fld>
            <a:endParaRPr lang="zh-CN" altLang="en-US"/>
          </a:p>
        </p:txBody>
      </p:sp>
      <p:sp>
        <p:nvSpPr>
          <p:cNvPr id="5" name="矩形 4">
            <a:extLst>
              <a:ext uri="{FF2B5EF4-FFF2-40B4-BE49-F238E27FC236}">
                <a16:creationId xmlns:a16="http://schemas.microsoft.com/office/drawing/2014/main" id="{5FF80303-BB55-4EB1-BF38-223FC1A3163F}"/>
              </a:ext>
            </a:extLst>
          </p:cNvPr>
          <p:cNvSpPr/>
          <p:nvPr/>
        </p:nvSpPr>
        <p:spPr>
          <a:xfrm>
            <a:off x="4677345" y="5008376"/>
            <a:ext cx="3994997" cy="523220"/>
          </a:xfrm>
          <a:prstGeom prst="rect">
            <a:avLst/>
          </a:prstGeom>
        </p:spPr>
        <p:txBody>
          <a:bodyPr wrap="square">
            <a:spAutoFit/>
          </a:bodyPr>
          <a:lstStyle/>
          <a:p>
            <a:pPr algn="ctr"/>
            <a:r>
              <a:rPr lang="zh-CN" altLang="en-US" sz="1400" dirty="0">
                <a:solidFill>
                  <a:srgbClr val="FF0000"/>
                </a:solidFill>
              </a:rPr>
              <a:t>如何将复杂算法优化分解为适用于多个节点分别计算的小任务：特别是希望节点之间互不相干</a:t>
            </a:r>
          </a:p>
        </p:txBody>
      </p:sp>
      <p:sp>
        <p:nvSpPr>
          <p:cNvPr id="6" name="矩形 5">
            <a:extLst>
              <a:ext uri="{FF2B5EF4-FFF2-40B4-BE49-F238E27FC236}">
                <a16:creationId xmlns:a16="http://schemas.microsoft.com/office/drawing/2014/main" id="{21802D84-C031-40F1-AEC3-2FA63FD89BF4}"/>
              </a:ext>
            </a:extLst>
          </p:cNvPr>
          <p:cNvSpPr/>
          <p:nvPr/>
        </p:nvSpPr>
        <p:spPr>
          <a:xfrm>
            <a:off x="4677345" y="6270444"/>
            <a:ext cx="3994997" cy="307777"/>
          </a:xfrm>
          <a:prstGeom prst="rect">
            <a:avLst/>
          </a:prstGeom>
        </p:spPr>
        <p:txBody>
          <a:bodyPr wrap="square">
            <a:spAutoFit/>
          </a:bodyPr>
          <a:lstStyle/>
          <a:p>
            <a:pPr algn="ctr"/>
            <a:r>
              <a:rPr lang="zh-CN" altLang="en-US" sz="1400" dirty="0">
                <a:solidFill>
                  <a:srgbClr val="FF0000"/>
                </a:solidFill>
              </a:rPr>
              <a:t>多数还是要相互通信的：消息队列；分布式存储</a:t>
            </a:r>
          </a:p>
        </p:txBody>
      </p:sp>
      <p:sp>
        <p:nvSpPr>
          <p:cNvPr id="7" name="箭头: 上 6">
            <a:extLst>
              <a:ext uri="{FF2B5EF4-FFF2-40B4-BE49-F238E27FC236}">
                <a16:creationId xmlns:a16="http://schemas.microsoft.com/office/drawing/2014/main" id="{BB9CBC97-2CCE-4DA5-8A8D-0165CE600DA6}"/>
              </a:ext>
            </a:extLst>
          </p:cNvPr>
          <p:cNvSpPr/>
          <p:nvPr/>
        </p:nvSpPr>
        <p:spPr>
          <a:xfrm>
            <a:off x="6497977" y="5490374"/>
            <a:ext cx="118411" cy="2517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BA666A3F-8FFA-4799-A2EC-FA111B640C0F}"/>
              </a:ext>
            </a:extLst>
          </p:cNvPr>
          <p:cNvSpPr/>
          <p:nvPr/>
        </p:nvSpPr>
        <p:spPr>
          <a:xfrm>
            <a:off x="7703327" y="6038456"/>
            <a:ext cx="124990" cy="2517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7128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总结</a:t>
            </a:r>
          </a:p>
        </p:txBody>
      </p:sp>
      <p:sp>
        <p:nvSpPr>
          <p:cNvPr id="3" name="内容占位符 2"/>
          <p:cNvSpPr>
            <a:spLocks noGrp="1"/>
          </p:cNvSpPr>
          <p:nvPr>
            <p:ph idx="1"/>
          </p:nvPr>
        </p:nvSpPr>
        <p:spPr/>
        <p:txBody>
          <a:bodyPr>
            <a:normAutofit/>
          </a:bodyPr>
          <a:lstStyle/>
          <a:p>
            <a:pPr>
              <a:lnSpc>
                <a:spcPts val="2160"/>
              </a:lnSpc>
            </a:pPr>
            <a:r>
              <a:rPr lang="zh-CN" altLang="en-US" sz="1287" dirty="0"/>
              <a:t>什么是分布式计算</a:t>
            </a:r>
            <a:r>
              <a:rPr lang="en-US" altLang="zh-CN" sz="1287" dirty="0"/>
              <a:t>——</a:t>
            </a:r>
            <a:r>
              <a:rPr lang="zh-CN" altLang="en-US" sz="1287" dirty="0"/>
              <a:t>广义上的计算</a:t>
            </a:r>
            <a:endParaRPr lang="en-US" altLang="zh-CN" sz="1287" dirty="0"/>
          </a:p>
          <a:p>
            <a:pPr>
              <a:lnSpc>
                <a:spcPts val="2160"/>
              </a:lnSpc>
            </a:pPr>
            <a:endParaRPr lang="en-US" altLang="zh-CN" sz="1287" dirty="0"/>
          </a:p>
          <a:p>
            <a:pPr>
              <a:lnSpc>
                <a:spcPts val="2160"/>
              </a:lnSpc>
            </a:pPr>
            <a:r>
              <a:rPr lang="zh-CN" altLang="en-US" sz="1287" dirty="0"/>
              <a:t>分布式计算理论基础</a:t>
            </a:r>
            <a:r>
              <a:rPr lang="en-US" altLang="zh-CN" sz="1287" dirty="0"/>
              <a:t>——ACID</a:t>
            </a:r>
            <a:r>
              <a:rPr lang="zh-CN" altLang="en-US" sz="1287" dirty="0"/>
              <a:t>，</a:t>
            </a:r>
            <a:r>
              <a:rPr lang="en-US" altLang="zh-CN" sz="1287" dirty="0"/>
              <a:t>CAP</a:t>
            </a:r>
            <a:r>
              <a:rPr lang="zh-CN" altLang="en-US" sz="1287" dirty="0"/>
              <a:t>，</a:t>
            </a:r>
            <a:r>
              <a:rPr lang="en-US" altLang="zh-CN" sz="1287" dirty="0"/>
              <a:t>BASE</a:t>
            </a:r>
            <a:r>
              <a:rPr lang="zh-CN" altLang="en-US" sz="1287" dirty="0"/>
              <a:t>，一致性算法，一致性</a:t>
            </a:r>
            <a:r>
              <a:rPr lang="en-US" altLang="zh-CN" sz="1287" dirty="0"/>
              <a:t>hash</a:t>
            </a:r>
          </a:p>
          <a:p>
            <a:pPr>
              <a:lnSpc>
                <a:spcPts val="2160"/>
              </a:lnSpc>
            </a:pPr>
            <a:endParaRPr lang="en-US" altLang="zh-CN" sz="1287" dirty="0"/>
          </a:p>
          <a:p>
            <a:pPr>
              <a:lnSpc>
                <a:spcPts val="2160"/>
              </a:lnSpc>
            </a:pPr>
            <a:r>
              <a:rPr lang="zh-CN" altLang="en-US" sz="1287" dirty="0"/>
              <a:t>分布式系统</a:t>
            </a:r>
            <a:r>
              <a:rPr lang="en-US" altLang="zh-CN" sz="1287" dirty="0"/>
              <a:t>——</a:t>
            </a:r>
            <a:r>
              <a:rPr lang="zh-CN" altLang="en-US" sz="1287" dirty="0"/>
              <a:t>特性、类型、案例</a:t>
            </a:r>
            <a:r>
              <a:rPr lang="en-US" altLang="zh-CN" sz="1287" dirty="0"/>
              <a:t>【Hadoop</a:t>
            </a:r>
            <a:r>
              <a:rPr lang="zh-CN" altLang="en-US" sz="1287" dirty="0"/>
              <a:t>，</a:t>
            </a:r>
            <a:r>
              <a:rPr lang="en-US" altLang="zh-CN" sz="1287" dirty="0"/>
              <a:t>Spark】</a:t>
            </a:r>
          </a:p>
          <a:p>
            <a:pPr>
              <a:lnSpc>
                <a:spcPts val="2160"/>
              </a:lnSpc>
            </a:pPr>
            <a:endParaRPr lang="en-US" altLang="zh-CN" sz="1287" dirty="0"/>
          </a:p>
          <a:p>
            <a:pPr>
              <a:lnSpc>
                <a:spcPts val="2160"/>
              </a:lnSpc>
            </a:pPr>
            <a:r>
              <a:rPr lang="zh-CN" altLang="en-US" sz="1287" dirty="0"/>
              <a:t>分布式存储</a:t>
            </a:r>
            <a:r>
              <a:rPr lang="en-US" altLang="zh-CN" sz="1287" dirty="0"/>
              <a:t>——</a:t>
            </a:r>
            <a:r>
              <a:rPr lang="zh-CN" altLang="en-US" sz="1287" dirty="0"/>
              <a:t>类型、文件系统、分布式存储相对单机存储的特点</a:t>
            </a:r>
            <a:endParaRPr lang="en-US" altLang="zh-CN" sz="1287" dirty="0"/>
          </a:p>
          <a:p>
            <a:pPr>
              <a:lnSpc>
                <a:spcPts val="2160"/>
              </a:lnSpc>
            </a:pPr>
            <a:endParaRPr lang="en-US" altLang="zh-CN" sz="1287" dirty="0"/>
          </a:p>
          <a:p>
            <a:pPr>
              <a:lnSpc>
                <a:spcPts val="2160"/>
              </a:lnSpc>
            </a:pPr>
            <a:r>
              <a:rPr lang="zh-CN" altLang="en-US" sz="1287" dirty="0"/>
              <a:t>基于华为云的实践</a:t>
            </a:r>
            <a:endParaRPr lang="en-US" altLang="zh-CN" sz="1287" dirty="0"/>
          </a:p>
          <a:p>
            <a:pPr lvl="1">
              <a:lnSpc>
                <a:spcPts val="2160"/>
              </a:lnSpc>
            </a:pPr>
            <a:r>
              <a:rPr lang="en-US" altLang="zh-CN" sz="1174" dirty="0" err="1"/>
              <a:t>Flink</a:t>
            </a:r>
            <a:r>
              <a:rPr lang="zh-CN" altLang="en-US" sz="1174" dirty="0"/>
              <a:t>：一种分布式计算系统，实现了类似</a:t>
            </a:r>
            <a:r>
              <a:rPr lang="en-US" altLang="zh-CN" sz="1174" dirty="0"/>
              <a:t>Spark</a:t>
            </a:r>
            <a:r>
              <a:rPr lang="zh-CN" altLang="en-US" sz="1174" dirty="0"/>
              <a:t>流式计算的分布式流数据计算框架</a:t>
            </a:r>
            <a:endParaRPr lang="en-US" altLang="zh-CN" sz="1174" dirty="0"/>
          </a:p>
          <a:p>
            <a:pPr lvl="1">
              <a:lnSpc>
                <a:spcPts val="2160"/>
              </a:lnSpc>
            </a:pPr>
            <a:r>
              <a:rPr lang="en-US" altLang="zh-CN" sz="1174" dirty="0" err="1"/>
              <a:t>Ceph</a:t>
            </a:r>
            <a:r>
              <a:rPr lang="zh-CN" altLang="en-US" sz="1174" dirty="0"/>
              <a:t>：一种统一的分布式存储系统，实现了文件存储、对象存储和块存储</a:t>
            </a:r>
            <a:endParaRPr lang="en-US" altLang="zh-CN" sz="1174"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30</a:t>
            </a:fld>
            <a:endParaRPr lang="zh-CN" altLang="en-US"/>
          </a:p>
        </p:txBody>
      </p:sp>
    </p:spTree>
    <p:extLst>
      <p:ext uri="{BB962C8B-B14F-4D97-AF65-F5344CB8AC3E}">
        <p14:creationId xmlns:p14="http://schemas.microsoft.com/office/powerpoint/2010/main" val="2208101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53822" y="2096499"/>
            <a:ext cx="5836356" cy="2062103"/>
          </a:xfrm>
          <a:prstGeom prst="rect">
            <a:avLst/>
          </a:prstGeom>
        </p:spPr>
        <p:txBody>
          <a:bodyPr wrap="square">
            <a:spAutoFit/>
          </a:bodyPr>
          <a:lstStyle/>
          <a:p>
            <a:pPr algn="ctr"/>
            <a:r>
              <a:rPr lang="zh-CN" altLang="en-US" sz="5000" b="1" dirty="0">
                <a:solidFill>
                  <a:srgbClr val="6F0E6F"/>
                </a:solidFill>
                <a:latin typeface="微软雅黑" panose="020B0503020204020204" pitchFamily="34" charset="-122"/>
                <a:ea typeface="微软雅黑" panose="020B0503020204020204" pitchFamily="34" charset="-122"/>
                <a:cs typeface="+mj-cs"/>
              </a:rPr>
              <a:t>谢 谢</a:t>
            </a:r>
          </a:p>
          <a:p>
            <a:pPr algn="ctr"/>
            <a:endParaRPr lang="en-US" altLang="zh-CN" sz="5000" b="1" dirty="0">
              <a:solidFill>
                <a:srgbClr val="6F0E6F"/>
              </a:solidFill>
              <a:latin typeface="微软雅黑" panose="020B0503020204020204" pitchFamily="34" charset="-122"/>
              <a:ea typeface="微软雅黑" panose="020B0503020204020204" pitchFamily="34" charset="-122"/>
              <a:cs typeface="+mj-cs"/>
            </a:endParaRPr>
          </a:p>
          <a:p>
            <a:pPr algn="ctr"/>
            <a:r>
              <a:rPr lang="zh-CN" altLang="en-US"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费彝民楼</a:t>
            </a:r>
            <a:r>
              <a:rPr lang="en-US" altLang="zh-CN"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917</a:t>
            </a:r>
            <a:endParaRPr lang="en-US" altLang="zh-CN" sz="32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endParaRPr>
          </a:p>
        </p:txBody>
      </p:sp>
      <p:grpSp>
        <p:nvGrpSpPr>
          <p:cNvPr id="7" name="组合 6"/>
          <p:cNvGrpSpPr>
            <a:grpSpLocks noChangeAspect="1"/>
          </p:cNvGrpSpPr>
          <p:nvPr/>
        </p:nvGrpSpPr>
        <p:grpSpPr>
          <a:xfrm>
            <a:off x="3672000" y="6119714"/>
            <a:ext cx="1800000" cy="566345"/>
            <a:chOff x="2046962" y="6014881"/>
            <a:chExt cx="2288359" cy="720000"/>
          </a:xfrm>
        </p:grpSpPr>
        <p:pic>
          <p:nvPicPr>
            <p:cNvPr id="8"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9"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
        <p:nvSpPr>
          <p:cNvPr id="2" name="灯片编号占位符 1"/>
          <p:cNvSpPr>
            <a:spLocks noGrp="1"/>
          </p:cNvSpPr>
          <p:nvPr>
            <p:ph type="sldNum" sz="quarter" idx="12"/>
          </p:nvPr>
        </p:nvSpPr>
        <p:spPr/>
        <p:txBody>
          <a:bodyPr/>
          <a:lstStyle/>
          <a:p>
            <a:fld id="{02AE1E35-F495-4665-8CB0-CDD28443F6EA}" type="slidenum">
              <a:rPr lang="zh-CN" altLang="en-US" smtClean="0"/>
              <a:t>31</a:t>
            </a:fld>
            <a:endParaRPr lang="zh-CN" altLang="en-US"/>
          </a:p>
        </p:txBody>
      </p:sp>
    </p:spTree>
    <p:extLst>
      <p:ext uri="{BB962C8B-B14F-4D97-AF65-F5344CB8AC3E}">
        <p14:creationId xmlns:p14="http://schemas.microsoft.com/office/powerpoint/2010/main" val="1494760767"/>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a:t>
            </a:r>
            <a:r>
              <a:rPr lang="en-US" altLang="zh-CN" sz="2700" dirty="0"/>
              <a:t>—</a:t>
            </a:r>
            <a:r>
              <a:rPr lang="zh-CN" altLang="en-US" sz="2700" dirty="0"/>
              <a:t>理论基础（</a:t>
            </a:r>
            <a:r>
              <a:rPr lang="en-US" altLang="zh-CN" sz="2700" dirty="0"/>
              <a:t>1</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en-US" altLang="zh-CN" sz="1400" dirty="0"/>
              <a:t>ACID</a:t>
            </a:r>
            <a:r>
              <a:rPr lang="zh-CN" altLang="en-US" sz="1400" dirty="0"/>
              <a:t>原则：数据库事务正常执行的四个原则</a:t>
            </a:r>
            <a:endParaRPr lang="en-US" altLang="zh-CN" sz="1400" dirty="0"/>
          </a:p>
          <a:p>
            <a:pPr lvl="1">
              <a:lnSpc>
                <a:spcPts val="2160"/>
              </a:lnSpc>
            </a:pPr>
            <a:r>
              <a:rPr lang="zh-CN" altLang="en-US" sz="1287" dirty="0"/>
              <a:t>原子性</a:t>
            </a:r>
            <a:r>
              <a:rPr lang="en-US" altLang="zh-CN" sz="1287" dirty="0"/>
              <a:t>(Atomicity)-</a:t>
            </a:r>
            <a:r>
              <a:rPr lang="zh-CN" altLang="en-US" sz="1287" dirty="0"/>
              <a:t>事务中所有操作要么全都做完，要么都不做；只要一个操作失败，事务就失败，要回滚</a:t>
            </a:r>
            <a:endParaRPr lang="en-US" altLang="zh-CN" sz="1287" dirty="0"/>
          </a:p>
          <a:p>
            <a:pPr lvl="1">
              <a:lnSpc>
                <a:spcPts val="2160"/>
              </a:lnSpc>
            </a:pPr>
            <a:r>
              <a:rPr lang="zh-CN" altLang="en-US" sz="1287" dirty="0"/>
              <a:t>一致性</a:t>
            </a:r>
            <a:r>
              <a:rPr lang="en-US" altLang="zh-CN" sz="1287" dirty="0"/>
              <a:t>(Consistency)-</a:t>
            </a:r>
            <a:r>
              <a:rPr lang="zh-CN" altLang="en-US" sz="1287" dirty="0"/>
              <a:t>数据库要处于原本的一致性状态</a:t>
            </a:r>
            <a:endParaRPr lang="en-US" altLang="zh-CN" sz="1287" dirty="0"/>
          </a:p>
          <a:p>
            <a:pPr lvl="1">
              <a:lnSpc>
                <a:spcPts val="2160"/>
              </a:lnSpc>
            </a:pPr>
            <a:r>
              <a:rPr lang="zh-CN" altLang="en-US" sz="1287" dirty="0"/>
              <a:t>独立性</a:t>
            </a:r>
            <a:r>
              <a:rPr lang="en-US" altLang="zh-CN" sz="1287" dirty="0"/>
              <a:t>(Isolation)-</a:t>
            </a:r>
            <a:r>
              <a:rPr lang="zh-CN" altLang="en-US" sz="1287" dirty="0"/>
              <a:t>并发的事务不会相互影响，读数据不受影响，写数据也不能受到影响</a:t>
            </a:r>
            <a:endParaRPr lang="en-US" altLang="zh-CN" sz="1287" dirty="0"/>
          </a:p>
          <a:p>
            <a:pPr lvl="1">
              <a:lnSpc>
                <a:spcPts val="2160"/>
              </a:lnSpc>
            </a:pPr>
            <a:r>
              <a:rPr lang="zh-CN" altLang="en-US" sz="1287" dirty="0"/>
              <a:t>持久性</a:t>
            </a:r>
            <a:r>
              <a:rPr lang="en-US" altLang="zh-CN" sz="1287" dirty="0"/>
              <a:t>(Durability)-</a:t>
            </a:r>
            <a:r>
              <a:rPr lang="zh-CN" altLang="en-US" sz="1287" dirty="0"/>
              <a:t>一旦事务提交后，它所作的修改应该永久保存在数据库上，即使宕机也不会丢失</a:t>
            </a:r>
            <a:endParaRPr lang="en-US" altLang="zh-CN" sz="1287" dirty="0"/>
          </a:p>
          <a:p>
            <a:pPr>
              <a:lnSpc>
                <a:spcPts val="2160"/>
              </a:lnSpc>
            </a:pPr>
            <a:endParaRPr lang="en-US" altLang="zh-CN" sz="1400" dirty="0"/>
          </a:p>
          <a:p>
            <a:pPr>
              <a:lnSpc>
                <a:spcPts val="2160"/>
              </a:lnSpc>
            </a:pPr>
            <a:r>
              <a:rPr lang="zh-CN" altLang="en-US" sz="1400" dirty="0"/>
              <a:t>在单台服务器能够完成数据库任务的时代，很容易实现</a:t>
            </a:r>
            <a:r>
              <a:rPr lang="en-US" altLang="zh-CN" sz="1400" dirty="0"/>
              <a:t>ACID</a:t>
            </a:r>
          </a:p>
          <a:p>
            <a:pPr>
              <a:lnSpc>
                <a:spcPts val="2160"/>
              </a:lnSpc>
            </a:pPr>
            <a:r>
              <a:rPr lang="zh-CN" altLang="en-US" sz="1400" dirty="0"/>
              <a:t>但是随着单台服务器无法满足大规模数据存储，使用集群替代单台服务器，</a:t>
            </a:r>
            <a:r>
              <a:rPr lang="en-US" altLang="zh-CN" sz="1400" dirty="0"/>
              <a:t>ACID</a:t>
            </a:r>
            <a:r>
              <a:rPr lang="zh-CN" altLang="en-US" sz="1400" dirty="0"/>
              <a:t>难以得到高效的保证</a:t>
            </a:r>
            <a:endParaRPr lang="en-US" altLang="zh-CN" sz="1400" dirty="0"/>
          </a:p>
          <a:p>
            <a:pPr lvl="1">
              <a:lnSpc>
                <a:spcPts val="2160"/>
              </a:lnSpc>
            </a:pPr>
            <a:endParaRPr lang="en-US" altLang="zh-CN" sz="1174" dirty="0"/>
          </a:p>
          <a:p>
            <a:pPr>
              <a:lnSpc>
                <a:spcPts val="2160"/>
              </a:lnSpc>
            </a:pPr>
            <a:r>
              <a:rPr lang="en-US" altLang="zh-CN" sz="1400" dirty="0"/>
              <a:t>CAP</a:t>
            </a:r>
            <a:r>
              <a:rPr lang="zh-CN" altLang="en-US" sz="1400" dirty="0"/>
              <a:t>理论：一个</a:t>
            </a:r>
            <a:r>
              <a:rPr lang="zh-CN" altLang="en-US" sz="1400" b="1" dirty="0">
                <a:solidFill>
                  <a:srgbClr val="FF0000"/>
                </a:solidFill>
              </a:rPr>
              <a:t>分布式系统</a:t>
            </a:r>
            <a:r>
              <a:rPr lang="zh-CN" altLang="en-US" sz="1400" dirty="0"/>
              <a:t>最多能够同时满足一致性</a:t>
            </a:r>
            <a:r>
              <a:rPr lang="en-US" altLang="zh-CN" sz="1400" dirty="0"/>
              <a:t>(consistency)</a:t>
            </a:r>
            <a:r>
              <a:rPr lang="zh-CN" altLang="en-US" sz="1400" dirty="0"/>
              <a:t>、可用性</a:t>
            </a:r>
            <a:r>
              <a:rPr lang="en-US" altLang="zh-CN" sz="1400" dirty="0"/>
              <a:t>(Availability)</a:t>
            </a:r>
            <a:r>
              <a:rPr lang="zh-CN" altLang="en-US" sz="1400" dirty="0"/>
              <a:t>、分区容错性</a:t>
            </a:r>
            <a:r>
              <a:rPr lang="en-US" altLang="zh-CN" sz="1400" dirty="0"/>
              <a:t>(Partition tolerance)</a:t>
            </a:r>
            <a:r>
              <a:rPr lang="zh-CN" altLang="en-US" sz="1400" dirty="0"/>
              <a:t>中的两项</a:t>
            </a:r>
            <a:endParaRPr lang="en-US" altLang="zh-CN" sz="1400" dirty="0"/>
          </a:p>
          <a:p>
            <a:pPr lvl="1">
              <a:lnSpc>
                <a:spcPts val="2160"/>
              </a:lnSpc>
            </a:pPr>
            <a:r>
              <a:rPr lang="zh-CN" altLang="en-US" sz="1287" dirty="0"/>
              <a:t>一致性</a:t>
            </a:r>
            <a:r>
              <a:rPr lang="en-US" altLang="zh-CN" sz="1287" dirty="0"/>
              <a:t>——</a:t>
            </a:r>
            <a:r>
              <a:rPr lang="zh-CN" altLang="en-US" sz="1287" dirty="0"/>
              <a:t>一次操作之后，所有节点同一时间的数据完全一致。从客户端角度看，更新过的数据在不同进程如何获取的不同策略，决定了不同的一致性。</a:t>
            </a:r>
            <a:endParaRPr lang="en-US" altLang="zh-CN" sz="1287" dirty="0"/>
          </a:p>
          <a:p>
            <a:pPr lvl="1">
              <a:lnSpc>
                <a:spcPts val="2160"/>
              </a:lnSpc>
            </a:pPr>
            <a:r>
              <a:rPr lang="zh-CN" altLang="en-US" sz="1287" dirty="0"/>
              <a:t>可用性</a:t>
            </a:r>
            <a:r>
              <a:rPr lang="en-US" altLang="zh-CN" sz="1287" dirty="0"/>
              <a:t>——</a:t>
            </a:r>
            <a:r>
              <a:rPr lang="zh-CN" altLang="en-US" sz="1287" dirty="0"/>
              <a:t>服务一直可用且在正常的响应时间内。</a:t>
            </a:r>
            <a:endParaRPr lang="en-US" altLang="zh-CN" sz="1287" dirty="0"/>
          </a:p>
          <a:p>
            <a:pPr lvl="1">
              <a:lnSpc>
                <a:spcPts val="2160"/>
              </a:lnSpc>
            </a:pPr>
            <a:r>
              <a:rPr lang="zh-CN" altLang="en-US" sz="1287" dirty="0"/>
              <a:t>分区容错性</a:t>
            </a:r>
            <a:r>
              <a:rPr lang="en-US" altLang="zh-CN" sz="1287" dirty="0"/>
              <a:t>——</a:t>
            </a:r>
            <a:r>
              <a:rPr lang="zh-CN" altLang="en-US" sz="1287" dirty="0"/>
              <a:t>分布式系统遇到某节点或网络分区故障时，仍然能够对外提供满足一致性和可用性的服务。</a:t>
            </a:r>
            <a:endParaRPr lang="en-US" altLang="zh-CN" sz="1287" dirty="0"/>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4</a:t>
            </a:fld>
            <a:endParaRPr lang="zh-CN" altLang="en-US"/>
          </a:p>
        </p:txBody>
      </p:sp>
      <p:sp>
        <p:nvSpPr>
          <p:cNvPr id="5" name="矩形 4">
            <a:extLst>
              <a:ext uri="{FF2B5EF4-FFF2-40B4-BE49-F238E27FC236}">
                <a16:creationId xmlns:a16="http://schemas.microsoft.com/office/drawing/2014/main" id="{E40C3182-023C-D1A3-42EF-3D10C9BF050C}"/>
              </a:ext>
            </a:extLst>
          </p:cNvPr>
          <p:cNvSpPr/>
          <p:nvPr/>
        </p:nvSpPr>
        <p:spPr>
          <a:xfrm>
            <a:off x="3973046" y="5108618"/>
            <a:ext cx="1196330" cy="307777"/>
          </a:xfrm>
          <a:prstGeom prst="rect">
            <a:avLst/>
          </a:prstGeom>
        </p:spPr>
        <p:txBody>
          <a:bodyPr wrap="square">
            <a:spAutoFit/>
          </a:bodyPr>
          <a:lstStyle/>
          <a:p>
            <a:pPr algn="ctr"/>
            <a:r>
              <a:rPr lang="zh-CN" altLang="en-US" sz="1400" dirty="0">
                <a:solidFill>
                  <a:srgbClr val="FF0000"/>
                </a:solidFill>
              </a:rPr>
              <a:t>强一致性</a:t>
            </a:r>
          </a:p>
        </p:txBody>
      </p:sp>
      <p:sp>
        <p:nvSpPr>
          <p:cNvPr id="6" name="矩形 5">
            <a:extLst>
              <a:ext uri="{FF2B5EF4-FFF2-40B4-BE49-F238E27FC236}">
                <a16:creationId xmlns:a16="http://schemas.microsoft.com/office/drawing/2014/main" id="{A05A0CB3-DDDF-59A8-D1AD-E6A37A397627}"/>
              </a:ext>
            </a:extLst>
          </p:cNvPr>
          <p:cNvSpPr/>
          <p:nvPr/>
        </p:nvSpPr>
        <p:spPr>
          <a:xfrm>
            <a:off x="4928540" y="5108617"/>
            <a:ext cx="1196330" cy="307777"/>
          </a:xfrm>
          <a:prstGeom prst="rect">
            <a:avLst/>
          </a:prstGeom>
        </p:spPr>
        <p:txBody>
          <a:bodyPr wrap="square">
            <a:spAutoFit/>
          </a:bodyPr>
          <a:lstStyle/>
          <a:p>
            <a:pPr algn="ctr"/>
            <a:r>
              <a:rPr lang="zh-CN" altLang="en-US" sz="1400" dirty="0">
                <a:solidFill>
                  <a:srgbClr val="FF0000"/>
                </a:solidFill>
              </a:rPr>
              <a:t>弱一致性</a:t>
            </a:r>
          </a:p>
        </p:txBody>
      </p:sp>
      <p:sp>
        <p:nvSpPr>
          <p:cNvPr id="7" name="矩形 6">
            <a:extLst>
              <a:ext uri="{FF2B5EF4-FFF2-40B4-BE49-F238E27FC236}">
                <a16:creationId xmlns:a16="http://schemas.microsoft.com/office/drawing/2014/main" id="{28383164-91D1-5CCC-05D7-40B2D33737B6}"/>
              </a:ext>
            </a:extLst>
          </p:cNvPr>
          <p:cNvSpPr/>
          <p:nvPr/>
        </p:nvSpPr>
        <p:spPr>
          <a:xfrm>
            <a:off x="6002367" y="5108617"/>
            <a:ext cx="1196330" cy="307777"/>
          </a:xfrm>
          <a:prstGeom prst="rect">
            <a:avLst/>
          </a:prstGeom>
        </p:spPr>
        <p:txBody>
          <a:bodyPr wrap="square">
            <a:spAutoFit/>
          </a:bodyPr>
          <a:lstStyle/>
          <a:p>
            <a:pPr algn="ctr"/>
            <a:r>
              <a:rPr lang="zh-CN" altLang="en-US" sz="1400" dirty="0">
                <a:solidFill>
                  <a:srgbClr val="FF0000"/>
                </a:solidFill>
              </a:rPr>
              <a:t>最终一致性</a:t>
            </a:r>
          </a:p>
        </p:txBody>
      </p:sp>
    </p:spTree>
    <p:extLst>
      <p:ext uri="{BB962C8B-B14F-4D97-AF65-F5344CB8AC3E}">
        <p14:creationId xmlns:p14="http://schemas.microsoft.com/office/powerpoint/2010/main" val="66579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a:t>
            </a:r>
            <a:r>
              <a:rPr lang="en-US" altLang="zh-CN" sz="2700" dirty="0"/>
              <a:t>—</a:t>
            </a:r>
            <a:r>
              <a:rPr lang="zh-CN" altLang="en-US" sz="2700" dirty="0"/>
              <a:t>理论基础（</a:t>
            </a:r>
            <a:r>
              <a:rPr lang="en-US" altLang="zh-CN" sz="2700" dirty="0"/>
              <a:t>2</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en-US" altLang="zh-CN" sz="1400" dirty="0"/>
              <a:t>CAP</a:t>
            </a:r>
            <a:r>
              <a:rPr lang="zh-CN" altLang="en-US" sz="1400" dirty="0"/>
              <a:t>理论：一个</a:t>
            </a:r>
            <a:r>
              <a:rPr lang="zh-CN" altLang="en-US" sz="1400" b="1" dirty="0">
                <a:solidFill>
                  <a:srgbClr val="FF0000"/>
                </a:solidFill>
              </a:rPr>
              <a:t>分布式系统</a:t>
            </a:r>
            <a:r>
              <a:rPr lang="zh-CN" altLang="en-US" sz="1400" dirty="0"/>
              <a:t>最多能够同时满足一致性</a:t>
            </a:r>
            <a:r>
              <a:rPr lang="en-US" altLang="zh-CN" sz="1400" dirty="0"/>
              <a:t>(consistency)</a:t>
            </a:r>
            <a:r>
              <a:rPr lang="zh-CN" altLang="en-US" sz="1400" dirty="0"/>
              <a:t>、可用性</a:t>
            </a:r>
            <a:r>
              <a:rPr lang="en-US" altLang="zh-CN" sz="1400" dirty="0"/>
              <a:t>(Availability)</a:t>
            </a:r>
            <a:r>
              <a:rPr lang="zh-CN" altLang="en-US" sz="1400" dirty="0"/>
              <a:t>、分区容错性</a:t>
            </a:r>
            <a:r>
              <a:rPr lang="en-US" altLang="zh-CN" sz="1400" dirty="0"/>
              <a:t>(Partition tolerance)</a:t>
            </a:r>
            <a:r>
              <a:rPr lang="zh-CN" altLang="en-US" sz="1400" dirty="0"/>
              <a:t>中的两项</a:t>
            </a:r>
            <a:endParaRPr lang="en-US" altLang="zh-CN" sz="1400" dirty="0"/>
          </a:p>
          <a:p>
            <a:pPr>
              <a:lnSpc>
                <a:spcPts val="2160"/>
              </a:lnSpc>
            </a:pPr>
            <a:r>
              <a:rPr lang="zh-CN" altLang="en-US" sz="1400" dirty="0"/>
              <a:t>阐述与证明</a:t>
            </a: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r>
              <a:rPr lang="zh-CN" altLang="en-US" sz="1400" dirty="0"/>
              <a:t>如何取舍？</a:t>
            </a:r>
            <a:endParaRPr lang="en-US" altLang="zh-CN" sz="1400" dirty="0"/>
          </a:p>
          <a:p>
            <a:pPr lvl="1">
              <a:lnSpc>
                <a:spcPts val="2160"/>
              </a:lnSpc>
            </a:pPr>
            <a:r>
              <a:rPr lang="en-US" altLang="zh-CN" sz="1287" dirty="0"/>
              <a:t>CA</a:t>
            </a:r>
            <a:r>
              <a:rPr lang="zh-CN" altLang="en-US" sz="1287" dirty="0"/>
              <a:t>：但是分区始终存在，保证子系统</a:t>
            </a:r>
            <a:r>
              <a:rPr lang="en-US" altLang="zh-CN" sz="1287" dirty="0"/>
              <a:t>CA</a:t>
            </a:r>
          </a:p>
          <a:p>
            <a:pPr lvl="1">
              <a:lnSpc>
                <a:spcPts val="2160"/>
              </a:lnSpc>
            </a:pPr>
            <a:r>
              <a:rPr lang="en-US" altLang="zh-CN" sz="1287" dirty="0"/>
              <a:t>CP</a:t>
            </a:r>
            <a:r>
              <a:rPr lang="zh-CN" altLang="en-US" sz="1287" dirty="0"/>
              <a:t>：导致某些节点无法使用</a:t>
            </a:r>
            <a:endParaRPr lang="en-US" altLang="zh-CN" sz="1287" dirty="0"/>
          </a:p>
          <a:p>
            <a:pPr lvl="1">
              <a:lnSpc>
                <a:spcPts val="2160"/>
              </a:lnSpc>
            </a:pPr>
            <a:r>
              <a:rPr lang="en-US" altLang="zh-CN" sz="1287" dirty="0"/>
              <a:t>AP</a:t>
            </a:r>
            <a:r>
              <a:rPr lang="zh-CN" altLang="en-US" sz="1287" dirty="0"/>
              <a:t>：导致全局数据不一致，但是高可用</a:t>
            </a:r>
            <a:endParaRPr lang="en-US" altLang="zh-CN" sz="1287"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5</a:t>
            </a:fld>
            <a:endParaRPr lang="zh-CN" altLang="en-US"/>
          </a:p>
        </p:txBody>
      </p:sp>
      <p:pic>
        <p:nvPicPr>
          <p:cNvPr id="9" name="图片 8">
            <a:extLst>
              <a:ext uri="{FF2B5EF4-FFF2-40B4-BE49-F238E27FC236}">
                <a16:creationId xmlns:a16="http://schemas.microsoft.com/office/drawing/2014/main" id="{9D8B70F5-32B6-83FF-06D0-1C679F0E6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538" y="1900648"/>
            <a:ext cx="6911352" cy="2689079"/>
          </a:xfrm>
          <a:prstGeom prst="rect">
            <a:avLst/>
          </a:prstGeom>
        </p:spPr>
      </p:pic>
      <p:pic>
        <p:nvPicPr>
          <p:cNvPr id="1026" name="Picture 2" descr="CAP theorem">
            <a:extLst>
              <a:ext uri="{FF2B5EF4-FFF2-40B4-BE49-F238E27FC236}">
                <a16:creationId xmlns:a16="http://schemas.microsoft.com/office/drawing/2014/main" id="{A376C49F-E07A-A2C0-4B11-1ADEDF9BE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138" y="1843237"/>
            <a:ext cx="5259862" cy="397051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B5913146-A738-B7FC-308F-381345A6EB21}"/>
              </a:ext>
            </a:extLst>
          </p:cNvPr>
          <p:cNvSpPr/>
          <p:nvPr/>
        </p:nvSpPr>
        <p:spPr>
          <a:xfrm>
            <a:off x="779180" y="5830928"/>
            <a:ext cx="7421479" cy="523220"/>
          </a:xfrm>
          <a:prstGeom prst="rect">
            <a:avLst/>
          </a:prstGeom>
        </p:spPr>
        <p:txBody>
          <a:bodyPr wrap="square">
            <a:spAutoFit/>
          </a:bodyPr>
          <a:lstStyle/>
          <a:p>
            <a:r>
              <a:rPr lang="zh-CN" altLang="en-US" sz="1400" dirty="0">
                <a:solidFill>
                  <a:srgbClr val="FF0000"/>
                </a:solidFill>
              </a:rPr>
              <a:t>对于大多数大型互联网服务而言，节点故障、网络故障是常态，均采取保证</a:t>
            </a:r>
            <a:r>
              <a:rPr lang="en-US" altLang="zh-CN" sz="1400" dirty="0">
                <a:solidFill>
                  <a:srgbClr val="FF0000"/>
                </a:solidFill>
              </a:rPr>
              <a:t>AP</a:t>
            </a:r>
            <a:r>
              <a:rPr lang="zh-CN" altLang="en-US" sz="1400" dirty="0">
                <a:solidFill>
                  <a:srgbClr val="FF0000"/>
                </a:solidFill>
              </a:rPr>
              <a:t>的策略，对于一致性退而求其次，只保证最终一致性</a:t>
            </a:r>
          </a:p>
        </p:txBody>
      </p:sp>
    </p:spTree>
    <p:extLst>
      <p:ext uri="{BB962C8B-B14F-4D97-AF65-F5344CB8AC3E}">
        <p14:creationId xmlns:p14="http://schemas.microsoft.com/office/powerpoint/2010/main" val="424773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a:t>
            </a:r>
            <a:r>
              <a:rPr lang="en-US" altLang="zh-CN" sz="2700" dirty="0"/>
              <a:t>—</a:t>
            </a:r>
            <a:r>
              <a:rPr lang="zh-CN" altLang="en-US" sz="2700" dirty="0"/>
              <a:t>理论基础（</a:t>
            </a:r>
            <a:r>
              <a:rPr lang="en-US" altLang="zh-CN" sz="2700" dirty="0"/>
              <a:t>3</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en-US" altLang="zh-CN" sz="1400" dirty="0"/>
              <a:t>BASE</a:t>
            </a:r>
            <a:r>
              <a:rPr lang="zh-CN" altLang="en-US" sz="1400" dirty="0"/>
              <a:t>理论</a:t>
            </a:r>
            <a:r>
              <a:rPr lang="en-US" altLang="zh-CN" sz="1400" dirty="0"/>
              <a:t>——</a:t>
            </a:r>
            <a:r>
              <a:rPr lang="zh-CN" altLang="en-US" sz="1400" dirty="0"/>
              <a:t>追求最终一致性</a:t>
            </a:r>
            <a:endParaRPr lang="en-US" altLang="zh-CN" sz="1400" dirty="0"/>
          </a:p>
          <a:p>
            <a:pPr lvl="1">
              <a:lnSpc>
                <a:spcPts val="2160"/>
              </a:lnSpc>
            </a:pPr>
            <a:r>
              <a:rPr lang="en-US" altLang="zh-CN" sz="1287" dirty="0"/>
              <a:t>Basically</a:t>
            </a:r>
            <a:r>
              <a:rPr lang="zh-CN" altLang="en-US" sz="1287" dirty="0"/>
              <a:t> </a:t>
            </a:r>
            <a:r>
              <a:rPr lang="en-US" altLang="zh-CN" sz="1287" dirty="0"/>
              <a:t>Available</a:t>
            </a:r>
            <a:r>
              <a:rPr lang="zh-CN" altLang="en-US" sz="1287" dirty="0"/>
              <a:t>：基本可用</a:t>
            </a:r>
            <a:r>
              <a:rPr lang="en-US" altLang="zh-CN" sz="1287" dirty="0"/>
              <a:t>-</a:t>
            </a:r>
            <a:r>
              <a:rPr lang="zh-CN" altLang="en-US" sz="1287" dirty="0"/>
              <a:t>系统出现故障时，允许损失部分可用性，保证核心可用</a:t>
            </a:r>
            <a:endParaRPr lang="en-US" altLang="zh-CN" sz="1287" dirty="0"/>
          </a:p>
          <a:p>
            <a:pPr lvl="1">
              <a:lnSpc>
                <a:spcPts val="2160"/>
              </a:lnSpc>
            </a:pPr>
            <a:r>
              <a:rPr lang="en-US" altLang="zh-CN" sz="1287" dirty="0"/>
              <a:t>Soft</a:t>
            </a:r>
            <a:r>
              <a:rPr lang="zh-CN" altLang="en-US" sz="1287" dirty="0"/>
              <a:t> </a:t>
            </a:r>
            <a:r>
              <a:rPr lang="en-US" altLang="zh-CN" sz="1287" dirty="0"/>
              <a:t>State</a:t>
            </a:r>
            <a:r>
              <a:rPr lang="zh-CN" altLang="en-US" sz="1287" dirty="0"/>
              <a:t>：软状态：允许系统存在中间状态，但中间状态不会影响系统的整体可用性</a:t>
            </a:r>
            <a:endParaRPr lang="en-US" altLang="zh-CN" sz="1287" dirty="0"/>
          </a:p>
          <a:p>
            <a:pPr lvl="1">
              <a:lnSpc>
                <a:spcPts val="2160"/>
              </a:lnSpc>
            </a:pPr>
            <a:r>
              <a:rPr lang="en-US" altLang="zh-CN" sz="1287" dirty="0"/>
              <a:t>Eventual</a:t>
            </a:r>
            <a:r>
              <a:rPr lang="zh-CN" altLang="en-US" sz="1287" dirty="0"/>
              <a:t> </a:t>
            </a:r>
            <a:r>
              <a:rPr lang="en-US" altLang="zh-CN" sz="1287" dirty="0"/>
              <a:t>Consistency</a:t>
            </a:r>
            <a:r>
              <a:rPr lang="zh-CN" altLang="en-US" sz="1287" dirty="0"/>
              <a:t>：最终一致性</a:t>
            </a:r>
            <a:r>
              <a:rPr lang="en-US" altLang="zh-CN" sz="1287" dirty="0"/>
              <a:t>-</a:t>
            </a:r>
            <a:r>
              <a:rPr lang="zh-CN" altLang="en-US" sz="1287" dirty="0"/>
              <a:t>所有数据副本经过一定时间后，能最终达到一致的状态</a:t>
            </a:r>
            <a:endParaRPr lang="en-US" altLang="zh-CN" sz="1400" dirty="0"/>
          </a:p>
          <a:p>
            <a:pPr>
              <a:lnSpc>
                <a:spcPts val="2160"/>
              </a:lnSpc>
            </a:pPr>
            <a:endParaRPr lang="en-US" altLang="zh-CN" sz="1400" dirty="0"/>
          </a:p>
          <a:p>
            <a:pPr>
              <a:lnSpc>
                <a:spcPts val="2160"/>
              </a:lnSpc>
            </a:pPr>
            <a:r>
              <a:rPr lang="zh-CN" altLang="en-US" sz="1400" dirty="0"/>
              <a:t>一致性算法（共识算法）</a:t>
            </a:r>
            <a:endParaRPr lang="en-US" altLang="zh-CN" sz="1400" dirty="0"/>
          </a:p>
          <a:p>
            <a:pPr lvl="1">
              <a:lnSpc>
                <a:spcPts val="2160"/>
              </a:lnSpc>
            </a:pPr>
            <a:r>
              <a:rPr lang="zh-CN" altLang="en-US" sz="1287" dirty="0"/>
              <a:t>一个典型的场景是，在一个分布式数据库系统中，如果各节点的初始状态一致，每个节点执行相同的操作序列，那么他们最后能得到一个一致的状态。为保证每个节点执行相同的命令序列，需要在每一条指令上执行一个“一致性算法”以保证每个节点看到的指令一致。</a:t>
            </a:r>
            <a:endParaRPr lang="en-US" altLang="zh-CN" sz="1287" dirty="0"/>
          </a:p>
          <a:p>
            <a:pPr lvl="2">
              <a:lnSpc>
                <a:spcPts val="2160"/>
              </a:lnSpc>
            </a:pPr>
            <a:r>
              <a:rPr lang="zh-CN" altLang="en-US" sz="1287" dirty="0"/>
              <a:t>一台机器中多个进程</a:t>
            </a:r>
            <a:r>
              <a:rPr lang="en-US" altLang="zh-CN" sz="1287" dirty="0"/>
              <a:t>/</a:t>
            </a:r>
            <a:r>
              <a:rPr lang="zh-CN" altLang="en-US" sz="1287" dirty="0"/>
              <a:t>线程达成数据一致；</a:t>
            </a:r>
            <a:endParaRPr lang="en-US" altLang="zh-CN" sz="1287" dirty="0"/>
          </a:p>
          <a:p>
            <a:pPr lvl="2">
              <a:lnSpc>
                <a:spcPts val="2160"/>
              </a:lnSpc>
            </a:pPr>
            <a:r>
              <a:rPr lang="zh-CN" altLang="en-US" sz="1287" dirty="0"/>
              <a:t>分布式文件系统或者分布式数据库中多客户端并发读写数据；</a:t>
            </a:r>
            <a:endParaRPr lang="en-US" altLang="zh-CN" sz="1287" dirty="0"/>
          </a:p>
          <a:p>
            <a:pPr lvl="2">
              <a:lnSpc>
                <a:spcPts val="2160"/>
              </a:lnSpc>
            </a:pPr>
            <a:r>
              <a:rPr lang="zh-CN" altLang="en-US" sz="1287" dirty="0"/>
              <a:t>分布式存储中多个副本响应读写请求的一致性。</a:t>
            </a:r>
            <a:endParaRPr lang="en-US" altLang="zh-CN" sz="1287" dirty="0"/>
          </a:p>
          <a:p>
            <a:pPr lvl="1">
              <a:lnSpc>
                <a:spcPts val="2160"/>
              </a:lnSpc>
            </a:pPr>
            <a:endParaRPr lang="en-US" altLang="zh-CN" sz="1287" dirty="0"/>
          </a:p>
          <a:p>
            <a:pPr lvl="1">
              <a:lnSpc>
                <a:spcPts val="2160"/>
              </a:lnSpc>
            </a:pPr>
            <a:r>
              <a:rPr lang="zh-CN" altLang="en-US" sz="1287" dirty="0"/>
              <a:t>基于消息传递的一致性算法</a:t>
            </a:r>
            <a:r>
              <a:rPr lang="en-US" altLang="zh-CN" sz="1287" dirty="0" err="1"/>
              <a:t>Paxos</a:t>
            </a:r>
            <a:r>
              <a:rPr lang="zh-CN" altLang="en-US" sz="1287" dirty="0"/>
              <a:t>：</a:t>
            </a:r>
            <a:r>
              <a:rPr lang="en" altLang="zh-CN" sz="1287" dirty="0">
                <a:hlinkClick r:id="rId3"/>
              </a:rPr>
              <a:t>https://www.cnblogs.com/linbingdong/p/6253479.html</a:t>
            </a:r>
            <a:r>
              <a:rPr lang="zh-CN" altLang="en-US" sz="1287" dirty="0"/>
              <a:t> </a:t>
            </a:r>
            <a:endParaRPr lang="en-US" altLang="zh-CN" sz="1287" dirty="0"/>
          </a:p>
          <a:p>
            <a:pPr lvl="1">
              <a:lnSpc>
                <a:spcPts val="2160"/>
              </a:lnSpc>
            </a:pPr>
            <a:r>
              <a:rPr lang="zh-CN" altLang="en-US" sz="1287" dirty="0"/>
              <a:t>基于消息传递的一致性算法</a:t>
            </a:r>
            <a:r>
              <a:rPr lang="en-US" altLang="zh-CN" sz="1287" dirty="0"/>
              <a:t>Raft</a:t>
            </a:r>
            <a:r>
              <a:rPr lang="zh-CN" altLang="en-US" sz="1287" dirty="0"/>
              <a:t>：</a:t>
            </a:r>
            <a:r>
              <a:rPr lang="en" altLang="zh-CN" sz="1287" dirty="0"/>
              <a:t> </a:t>
            </a:r>
            <a:r>
              <a:rPr lang="en" altLang="zh-CN" sz="1287" dirty="0">
                <a:hlinkClick r:id="rId4"/>
              </a:rPr>
              <a:t>https://raft.github.io/</a:t>
            </a:r>
            <a:r>
              <a:rPr lang="zh-CN" altLang="en-US" sz="1287" dirty="0"/>
              <a:t> </a:t>
            </a:r>
            <a:endParaRPr lang="en-US" altLang="zh-CN" sz="1287"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6</a:t>
            </a:fld>
            <a:endParaRPr lang="zh-CN" altLang="en-US"/>
          </a:p>
        </p:txBody>
      </p:sp>
      <p:sp>
        <p:nvSpPr>
          <p:cNvPr id="5" name="文本框 4">
            <a:extLst>
              <a:ext uri="{FF2B5EF4-FFF2-40B4-BE49-F238E27FC236}">
                <a16:creationId xmlns:a16="http://schemas.microsoft.com/office/drawing/2014/main" id="{FCEE0648-F980-4852-89B7-EF8584C7B227}"/>
              </a:ext>
            </a:extLst>
          </p:cNvPr>
          <p:cNvSpPr txBox="1"/>
          <p:nvPr/>
        </p:nvSpPr>
        <p:spPr>
          <a:xfrm>
            <a:off x="6130948" y="4396007"/>
            <a:ext cx="2306722" cy="646331"/>
          </a:xfrm>
          <a:prstGeom prst="rect">
            <a:avLst/>
          </a:prstGeom>
          <a:solidFill>
            <a:srgbClr val="FFC000"/>
          </a:solidFill>
        </p:spPr>
        <p:txBody>
          <a:bodyPr wrap="none" rtlCol="0">
            <a:spAutoFit/>
          </a:bodyPr>
          <a:lstStyle/>
          <a:p>
            <a:r>
              <a:rPr lang="zh-CN" altLang="en-US" dirty="0"/>
              <a:t>选哪个作主服务器？</a:t>
            </a:r>
            <a:endParaRPr lang="en-US" altLang="zh-CN" dirty="0"/>
          </a:p>
          <a:p>
            <a:r>
              <a:rPr lang="zh-CN" altLang="en-US" dirty="0"/>
              <a:t>什么时候确定写入？</a:t>
            </a:r>
            <a:endParaRPr lang="en-US" altLang="zh-CN" dirty="0"/>
          </a:p>
        </p:txBody>
      </p:sp>
    </p:spTree>
    <p:extLst>
      <p:ext uri="{BB962C8B-B14F-4D97-AF65-F5344CB8AC3E}">
        <p14:creationId xmlns:p14="http://schemas.microsoft.com/office/powerpoint/2010/main" val="197368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a:t>
            </a:r>
            <a:r>
              <a:rPr lang="en-US" altLang="zh-CN" sz="2700" dirty="0"/>
              <a:t>—</a:t>
            </a:r>
            <a:r>
              <a:rPr lang="zh-CN" altLang="en-US" sz="2700" dirty="0"/>
              <a:t>理论基础（</a:t>
            </a:r>
            <a:r>
              <a:rPr lang="en-US" altLang="zh-CN" sz="2700" dirty="0"/>
              <a:t>4</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en-US" altLang="zh-CN" sz="1400" dirty="0"/>
              <a:t>Basic </a:t>
            </a:r>
            <a:r>
              <a:rPr lang="en-US" altLang="zh-CN" sz="1400" dirty="0" err="1"/>
              <a:t>Paxos</a:t>
            </a:r>
            <a:endParaRPr lang="en-US" altLang="zh-CN" sz="1400" dirty="0"/>
          </a:p>
          <a:p>
            <a:pPr lvl="1">
              <a:lnSpc>
                <a:spcPts val="2160"/>
              </a:lnSpc>
            </a:pPr>
            <a:r>
              <a:rPr lang="zh-CN" altLang="en-US" sz="1174" dirty="0"/>
              <a:t>提议者</a:t>
            </a:r>
            <a:r>
              <a:rPr lang="en-US" altLang="zh-CN" sz="1174" dirty="0"/>
              <a:t>Proposer</a:t>
            </a:r>
            <a:r>
              <a:rPr lang="zh-CN" altLang="en-US" sz="1174" dirty="0"/>
              <a:t>：向所有其他节点提出提案</a:t>
            </a:r>
          </a:p>
          <a:p>
            <a:pPr lvl="2">
              <a:lnSpc>
                <a:spcPts val="2160"/>
              </a:lnSpc>
            </a:pPr>
            <a:r>
              <a:rPr lang="en-US" altLang="zh-CN" sz="1287" dirty="0"/>
              <a:t>1. </a:t>
            </a:r>
            <a:r>
              <a:rPr lang="zh-CN" altLang="en-US" sz="1287" dirty="0"/>
              <a:t>准备：向所有其他决策者发送提案</a:t>
            </a:r>
            <a:r>
              <a:rPr lang="en-US" altLang="zh-CN" sz="1287" dirty="0"/>
              <a:t>ID</a:t>
            </a:r>
            <a:r>
              <a:rPr lang="zh-CN" altLang="en-US" sz="1287" dirty="0"/>
              <a:t>，等待回复</a:t>
            </a:r>
          </a:p>
          <a:p>
            <a:pPr lvl="2">
              <a:lnSpc>
                <a:spcPts val="2160"/>
              </a:lnSpc>
            </a:pPr>
            <a:r>
              <a:rPr lang="en-US" altLang="zh-CN" sz="1287" dirty="0"/>
              <a:t>2. </a:t>
            </a:r>
            <a:r>
              <a:rPr lang="zh-CN" altLang="en-US" sz="1287" dirty="0"/>
              <a:t>收到多数决策者的回应后，再发送提案</a:t>
            </a:r>
            <a:r>
              <a:rPr lang="en-US" altLang="zh-CN" sz="1287" dirty="0"/>
              <a:t>Value</a:t>
            </a:r>
          </a:p>
          <a:p>
            <a:pPr lvl="1">
              <a:lnSpc>
                <a:spcPts val="2160"/>
              </a:lnSpc>
            </a:pPr>
            <a:r>
              <a:rPr lang="zh-CN" altLang="en-US" sz="1287" dirty="0"/>
              <a:t>决策者</a:t>
            </a:r>
            <a:r>
              <a:rPr lang="en-US" altLang="zh-CN" sz="1287" dirty="0"/>
              <a:t>Acceptor</a:t>
            </a:r>
            <a:r>
              <a:rPr lang="zh-CN" altLang="en-US" sz="1287" dirty="0"/>
              <a:t>：回应提议者的提议</a:t>
            </a:r>
          </a:p>
          <a:p>
            <a:pPr lvl="2">
              <a:lnSpc>
                <a:spcPts val="2160"/>
              </a:lnSpc>
            </a:pPr>
            <a:r>
              <a:rPr lang="zh-CN" altLang="en-US" sz="1287" dirty="0"/>
              <a:t>如果已经收到过提议，则将</a:t>
            </a:r>
            <a:r>
              <a:rPr lang="en-US" altLang="zh-CN" sz="1287" dirty="0"/>
              <a:t>ID</a:t>
            </a:r>
            <a:r>
              <a:rPr lang="zh-CN" altLang="en-US" sz="1287" dirty="0"/>
              <a:t>和对应的</a:t>
            </a:r>
            <a:r>
              <a:rPr lang="en-US" altLang="zh-CN" sz="1287" dirty="0" err="1"/>
              <a:t>Vaule</a:t>
            </a:r>
            <a:r>
              <a:rPr lang="zh-CN" altLang="en-US" sz="1287" dirty="0"/>
              <a:t>返回</a:t>
            </a:r>
          </a:p>
          <a:p>
            <a:pPr lvl="2">
              <a:lnSpc>
                <a:spcPts val="2160"/>
              </a:lnSpc>
            </a:pPr>
            <a:r>
              <a:rPr lang="zh-CN" altLang="en-US" sz="1287" dirty="0"/>
              <a:t>如果没有收到过提议，则返回空</a:t>
            </a:r>
            <a:endParaRPr lang="en-US" altLang="zh-CN" sz="1287" dirty="0"/>
          </a:p>
          <a:p>
            <a:pPr lvl="1">
              <a:lnSpc>
                <a:spcPts val="2160"/>
              </a:lnSpc>
            </a:pPr>
            <a:r>
              <a:rPr lang="zh-CN" altLang="en-US" sz="1287" dirty="0"/>
              <a:t>学习者</a:t>
            </a:r>
            <a:r>
              <a:rPr lang="en-US" altLang="zh-CN" sz="1287" dirty="0"/>
              <a:t>Learner</a:t>
            </a:r>
            <a:r>
              <a:rPr lang="zh-CN" altLang="en-US" sz="1287" dirty="0"/>
              <a:t>：不参与决策，只是从决策过程学习到最终的一致提案的</a:t>
            </a:r>
            <a:r>
              <a:rPr lang="en-US" altLang="zh-CN" sz="1287" dirty="0"/>
              <a:t>Value</a:t>
            </a:r>
            <a:endParaRPr lang="en-US" altLang="zh-CN" sz="1400" dirty="0"/>
          </a:p>
          <a:p>
            <a:pPr>
              <a:lnSpc>
                <a:spcPts val="2160"/>
              </a:lnSpc>
            </a:pPr>
            <a:endParaRPr lang="en-US" altLang="zh-CN" sz="1400" dirty="0"/>
          </a:p>
          <a:p>
            <a:pPr>
              <a:lnSpc>
                <a:spcPts val="2160"/>
              </a:lnSpc>
            </a:pPr>
            <a:r>
              <a:rPr lang="zh-CN" altLang="en-US" sz="1400" dirty="0"/>
              <a:t>过程：分为三个阶段</a:t>
            </a:r>
          </a:p>
          <a:p>
            <a:pPr lvl="1">
              <a:lnSpc>
                <a:spcPts val="2160"/>
              </a:lnSpc>
            </a:pPr>
            <a:r>
              <a:rPr lang="en-US" altLang="zh-CN" sz="1287" dirty="0"/>
              <a:t>1. Proposer</a:t>
            </a:r>
            <a:r>
              <a:rPr lang="zh-CN" altLang="en-US" sz="1287" dirty="0"/>
              <a:t>发准备请求；</a:t>
            </a:r>
            <a:r>
              <a:rPr lang="en-US" altLang="zh-CN" sz="1287" dirty="0"/>
              <a:t>Acceptors</a:t>
            </a:r>
            <a:r>
              <a:rPr lang="zh-CN" altLang="en-US" sz="1287" dirty="0"/>
              <a:t>回应</a:t>
            </a:r>
            <a:r>
              <a:rPr lang="en-US" altLang="zh-CN" sz="1287" dirty="0"/>
              <a:t>ID</a:t>
            </a:r>
            <a:r>
              <a:rPr lang="zh-CN" altLang="en-US" sz="1287" dirty="0"/>
              <a:t>和</a:t>
            </a:r>
            <a:r>
              <a:rPr lang="en-US" altLang="zh-CN" sz="1287" dirty="0"/>
              <a:t>Value</a:t>
            </a:r>
            <a:r>
              <a:rPr lang="zh-CN" altLang="en-US" sz="1287" dirty="0"/>
              <a:t>，并许下承诺</a:t>
            </a:r>
          </a:p>
          <a:p>
            <a:pPr lvl="1">
              <a:lnSpc>
                <a:spcPts val="2160"/>
              </a:lnSpc>
            </a:pPr>
            <a:r>
              <a:rPr lang="en-US" altLang="zh-CN" sz="1287" dirty="0"/>
              <a:t>2. Proposer</a:t>
            </a:r>
            <a:r>
              <a:rPr lang="zh-CN" altLang="en-US" sz="1287" dirty="0"/>
              <a:t>收到多数回应后，发出带</a:t>
            </a:r>
            <a:r>
              <a:rPr lang="en-US" altLang="zh-CN" sz="1287" dirty="0"/>
              <a:t>Value</a:t>
            </a:r>
            <a:r>
              <a:rPr lang="zh-CN" altLang="en-US" sz="1287" dirty="0"/>
              <a:t>的</a:t>
            </a:r>
            <a:r>
              <a:rPr lang="en-US" altLang="zh-CN" sz="1287" dirty="0"/>
              <a:t>Accept</a:t>
            </a:r>
            <a:r>
              <a:rPr lang="zh-CN" altLang="en-US" sz="1287" dirty="0"/>
              <a:t>请求；</a:t>
            </a:r>
            <a:r>
              <a:rPr lang="en-US" altLang="zh-CN" sz="1287" dirty="0"/>
              <a:t>Acceptors</a:t>
            </a:r>
            <a:r>
              <a:rPr lang="zh-CN" altLang="en-US" sz="1287" dirty="0"/>
              <a:t>进行</a:t>
            </a:r>
            <a:r>
              <a:rPr lang="en-US" altLang="zh-CN" sz="1287" dirty="0"/>
              <a:t>Accept</a:t>
            </a:r>
            <a:r>
              <a:rPr lang="zh-CN" altLang="en-US" sz="1287" dirty="0"/>
              <a:t>处理</a:t>
            </a:r>
          </a:p>
          <a:p>
            <a:pPr lvl="1">
              <a:lnSpc>
                <a:spcPts val="2160"/>
              </a:lnSpc>
            </a:pPr>
            <a:r>
              <a:rPr lang="en-US" altLang="zh-CN" sz="1287" dirty="0"/>
              <a:t>3. Proposer</a:t>
            </a:r>
            <a:r>
              <a:rPr lang="zh-CN" altLang="en-US" sz="1287" dirty="0"/>
              <a:t>收到多数回应后，表示提案成功，立即将决议发送给所有</a:t>
            </a:r>
            <a:r>
              <a:rPr lang="en-US" altLang="zh-CN" sz="1287" dirty="0"/>
              <a:t>Learner</a:t>
            </a:r>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7</a:t>
            </a:fld>
            <a:endParaRPr lang="zh-CN" altLang="en-US"/>
          </a:p>
        </p:txBody>
      </p:sp>
      <p:sp>
        <p:nvSpPr>
          <p:cNvPr id="8" name="矩形 7">
            <a:extLst>
              <a:ext uri="{FF2B5EF4-FFF2-40B4-BE49-F238E27FC236}">
                <a16:creationId xmlns:a16="http://schemas.microsoft.com/office/drawing/2014/main" id="{7D3E4032-CF91-441D-9B70-B0EB1CD4389D}"/>
              </a:ext>
            </a:extLst>
          </p:cNvPr>
          <p:cNvSpPr/>
          <p:nvPr/>
        </p:nvSpPr>
        <p:spPr>
          <a:xfrm>
            <a:off x="5622157" y="4296818"/>
            <a:ext cx="2639591" cy="461665"/>
          </a:xfrm>
          <a:prstGeom prst="rect">
            <a:avLst/>
          </a:prstGeom>
        </p:spPr>
        <p:txBody>
          <a:bodyPr wrap="square">
            <a:spAutoFit/>
          </a:bodyPr>
          <a:lstStyle/>
          <a:p>
            <a:r>
              <a:rPr lang="zh-CN" altLang="en-US" sz="1200" dirty="0">
                <a:solidFill>
                  <a:srgbClr val="FF0000"/>
                </a:solidFill>
              </a:rPr>
              <a:t>不再接收比当前提案</a:t>
            </a:r>
            <a:r>
              <a:rPr lang="en-US" altLang="zh-CN" sz="1200" dirty="0">
                <a:solidFill>
                  <a:srgbClr val="FF0000"/>
                </a:solidFill>
              </a:rPr>
              <a:t>ID</a:t>
            </a:r>
            <a:r>
              <a:rPr lang="zh-CN" altLang="en-US" sz="1200" dirty="0">
                <a:solidFill>
                  <a:srgbClr val="FF0000"/>
                </a:solidFill>
              </a:rPr>
              <a:t>小的或相同的提案的准备</a:t>
            </a:r>
            <a:r>
              <a:rPr lang="en-US" altLang="zh-CN" sz="1200" dirty="0">
                <a:solidFill>
                  <a:srgbClr val="FF0000"/>
                </a:solidFill>
              </a:rPr>
              <a:t>Prepare</a:t>
            </a:r>
            <a:r>
              <a:rPr lang="zh-CN" altLang="en-US" sz="1200" dirty="0">
                <a:solidFill>
                  <a:srgbClr val="FF0000"/>
                </a:solidFill>
              </a:rPr>
              <a:t>请求和</a:t>
            </a:r>
            <a:r>
              <a:rPr lang="en-US" altLang="zh-CN" sz="1200" dirty="0">
                <a:solidFill>
                  <a:srgbClr val="FF0000"/>
                </a:solidFill>
              </a:rPr>
              <a:t>Accept</a:t>
            </a:r>
            <a:r>
              <a:rPr lang="zh-CN" altLang="en-US" sz="1200" dirty="0">
                <a:solidFill>
                  <a:srgbClr val="FF0000"/>
                </a:solidFill>
              </a:rPr>
              <a:t>请求</a:t>
            </a:r>
          </a:p>
        </p:txBody>
      </p:sp>
      <p:sp>
        <p:nvSpPr>
          <p:cNvPr id="10" name="矩形 9">
            <a:extLst>
              <a:ext uri="{FF2B5EF4-FFF2-40B4-BE49-F238E27FC236}">
                <a16:creationId xmlns:a16="http://schemas.microsoft.com/office/drawing/2014/main" id="{139A1AEE-B931-41DD-B543-70C1B3AA33F2}"/>
              </a:ext>
            </a:extLst>
          </p:cNvPr>
          <p:cNvSpPr/>
          <p:nvPr/>
        </p:nvSpPr>
        <p:spPr>
          <a:xfrm>
            <a:off x="7199951" y="4774923"/>
            <a:ext cx="1849340" cy="646331"/>
          </a:xfrm>
          <a:prstGeom prst="rect">
            <a:avLst/>
          </a:prstGeom>
        </p:spPr>
        <p:txBody>
          <a:bodyPr wrap="square">
            <a:spAutoFit/>
          </a:bodyPr>
          <a:lstStyle/>
          <a:p>
            <a:r>
              <a:rPr lang="zh-CN" altLang="en-US" sz="1200" dirty="0">
                <a:solidFill>
                  <a:srgbClr val="FF0000"/>
                </a:solidFill>
              </a:rPr>
              <a:t>从应答中选择提案</a:t>
            </a:r>
            <a:r>
              <a:rPr lang="en-US" altLang="zh-CN" sz="1200" dirty="0">
                <a:solidFill>
                  <a:srgbClr val="FF0000"/>
                </a:solidFill>
              </a:rPr>
              <a:t>ID</a:t>
            </a:r>
            <a:r>
              <a:rPr lang="zh-CN" altLang="en-US" sz="1200" dirty="0">
                <a:solidFill>
                  <a:srgbClr val="FF0000"/>
                </a:solidFill>
              </a:rPr>
              <a:t>最大的那个提案的</a:t>
            </a:r>
            <a:r>
              <a:rPr lang="en-US" altLang="zh-CN" sz="1200" dirty="0">
                <a:solidFill>
                  <a:srgbClr val="FF0000"/>
                </a:solidFill>
              </a:rPr>
              <a:t>Value</a:t>
            </a:r>
            <a:r>
              <a:rPr lang="zh-CN" altLang="en-US" sz="1200" dirty="0">
                <a:solidFill>
                  <a:srgbClr val="FF0000"/>
                </a:solidFill>
              </a:rPr>
              <a:t>作为本次要发起的提案</a:t>
            </a:r>
            <a:r>
              <a:rPr lang="en-US" altLang="zh-CN" sz="1200" dirty="0">
                <a:solidFill>
                  <a:srgbClr val="FF0000"/>
                </a:solidFill>
              </a:rPr>
              <a:t>Value</a:t>
            </a:r>
            <a:endParaRPr lang="zh-CN" altLang="en-US" sz="1200" dirty="0">
              <a:solidFill>
                <a:srgbClr val="FF0000"/>
              </a:solidFill>
            </a:endParaRPr>
          </a:p>
        </p:txBody>
      </p:sp>
      <p:sp>
        <p:nvSpPr>
          <p:cNvPr id="11" name="矩形 10">
            <a:extLst>
              <a:ext uri="{FF2B5EF4-FFF2-40B4-BE49-F238E27FC236}">
                <a16:creationId xmlns:a16="http://schemas.microsoft.com/office/drawing/2014/main" id="{08631D36-24CA-4174-99B5-7E4ACBC8F051}"/>
              </a:ext>
            </a:extLst>
          </p:cNvPr>
          <p:cNvSpPr/>
          <p:nvPr/>
        </p:nvSpPr>
        <p:spPr>
          <a:xfrm>
            <a:off x="7206471" y="5461740"/>
            <a:ext cx="1465871" cy="646331"/>
          </a:xfrm>
          <a:prstGeom prst="rect">
            <a:avLst/>
          </a:prstGeom>
        </p:spPr>
        <p:txBody>
          <a:bodyPr wrap="square">
            <a:spAutoFit/>
          </a:bodyPr>
          <a:lstStyle/>
          <a:p>
            <a:r>
              <a:rPr lang="zh-CN" altLang="en-US" sz="1200" dirty="0">
                <a:solidFill>
                  <a:srgbClr val="FF0000"/>
                </a:solidFill>
              </a:rPr>
              <a:t>如果所有应答都为空，则可以自己随意决定提案的</a:t>
            </a:r>
            <a:r>
              <a:rPr lang="en-US" altLang="zh-CN" sz="1200" dirty="0">
                <a:solidFill>
                  <a:srgbClr val="FF0000"/>
                </a:solidFill>
              </a:rPr>
              <a:t>Value</a:t>
            </a:r>
            <a:endParaRPr lang="zh-CN" altLang="en-US" sz="1200" dirty="0">
              <a:solidFill>
                <a:srgbClr val="FF0000"/>
              </a:solidFill>
            </a:endParaRPr>
          </a:p>
        </p:txBody>
      </p:sp>
      <p:pic>
        <p:nvPicPr>
          <p:cNvPr id="12" name="图片 11">
            <a:extLst>
              <a:ext uri="{FF2B5EF4-FFF2-40B4-BE49-F238E27FC236}">
                <a16:creationId xmlns:a16="http://schemas.microsoft.com/office/drawing/2014/main" id="{50AF2FC0-43D5-4C0E-8E5D-B8B6F08E2E51}"/>
              </a:ext>
            </a:extLst>
          </p:cNvPr>
          <p:cNvPicPr>
            <a:picLocks noChangeAspect="1"/>
          </p:cNvPicPr>
          <p:nvPr/>
        </p:nvPicPr>
        <p:blipFill>
          <a:blip r:embed="rId3"/>
          <a:stretch>
            <a:fillRect/>
          </a:stretch>
        </p:blipFill>
        <p:spPr>
          <a:xfrm>
            <a:off x="5004848" y="1147652"/>
            <a:ext cx="3874208" cy="2281348"/>
          </a:xfrm>
          <a:prstGeom prst="rect">
            <a:avLst/>
          </a:prstGeom>
        </p:spPr>
      </p:pic>
      <p:sp>
        <p:nvSpPr>
          <p:cNvPr id="13" name="文本框 12">
            <a:extLst>
              <a:ext uri="{FF2B5EF4-FFF2-40B4-BE49-F238E27FC236}">
                <a16:creationId xmlns:a16="http://schemas.microsoft.com/office/drawing/2014/main" id="{F8DADC89-FAAE-4BE3-8285-AEF29473B38C}"/>
              </a:ext>
            </a:extLst>
          </p:cNvPr>
          <p:cNvSpPr txBox="1"/>
          <p:nvPr/>
        </p:nvSpPr>
        <p:spPr>
          <a:xfrm>
            <a:off x="709188" y="5784905"/>
            <a:ext cx="6340197" cy="338554"/>
          </a:xfrm>
          <a:prstGeom prst="rect">
            <a:avLst/>
          </a:prstGeom>
          <a:solidFill>
            <a:srgbClr val="FF0000"/>
          </a:solidFill>
        </p:spPr>
        <p:txBody>
          <a:bodyPr wrap="square" rtlCol="0">
            <a:spAutoFit/>
          </a:bodyPr>
          <a:lstStyle/>
          <a:p>
            <a:pPr algn="ctr"/>
            <a:r>
              <a:rPr lang="zh-CN" altLang="en-US" sz="1600" dirty="0">
                <a:solidFill>
                  <a:schemeClr val="bg1"/>
                </a:solidFill>
              </a:rPr>
              <a:t>能够有效解决选择主服务器的问题和保证大家都一致写入操作的问题</a:t>
            </a:r>
          </a:p>
        </p:txBody>
      </p:sp>
    </p:spTree>
    <p:extLst>
      <p:ext uri="{BB962C8B-B14F-4D97-AF65-F5344CB8AC3E}">
        <p14:creationId xmlns:p14="http://schemas.microsoft.com/office/powerpoint/2010/main" val="8606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a:t>
            </a:r>
            <a:r>
              <a:rPr lang="en-US" altLang="zh-CN" sz="2700" dirty="0"/>
              <a:t>—</a:t>
            </a:r>
            <a:r>
              <a:rPr lang="zh-CN" altLang="en-US" sz="2700" dirty="0"/>
              <a:t>理论基础（</a:t>
            </a:r>
            <a:r>
              <a:rPr lang="en-US" altLang="zh-CN" sz="2700" dirty="0"/>
              <a:t>5</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en-US" altLang="zh-CN" sz="1400" dirty="0"/>
              <a:t>Raft</a:t>
            </a:r>
            <a:r>
              <a:rPr lang="zh-CN" altLang="en-US" sz="1400" dirty="0"/>
              <a:t>：</a:t>
            </a:r>
            <a:r>
              <a:rPr lang="en-US" altLang="zh-CN" sz="1400" dirty="0">
                <a:hlinkClick r:id="rId5"/>
              </a:rPr>
              <a:t>http://thesecretlivesofdata.com/raft/</a:t>
            </a:r>
            <a:r>
              <a:rPr lang="en-US" altLang="zh-CN" sz="1400" dirty="0"/>
              <a:t> </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8</a:t>
            </a:fld>
            <a:endParaRPr lang="zh-CN" altLang="en-US"/>
          </a:p>
        </p:txBody>
      </p:sp>
      <p:pic>
        <p:nvPicPr>
          <p:cNvPr id="5" name="屏幕录制2022-10-12 12.52.56.mov">
            <a:hlinkClick r:id="" action="ppaction://media"/>
            <a:extLst>
              <a:ext uri="{FF2B5EF4-FFF2-40B4-BE49-F238E27FC236}">
                <a16:creationId xmlns:a16="http://schemas.microsoft.com/office/drawing/2014/main" id="{955B237E-C89E-E949-88BF-08970D08F7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5341" y="1608487"/>
            <a:ext cx="7871739" cy="4919837"/>
          </a:xfrm>
          <a:prstGeom prst="rect">
            <a:avLst/>
          </a:prstGeom>
        </p:spPr>
      </p:pic>
    </p:spTree>
    <p:extLst>
      <p:ext uri="{BB962C8B-B14F-4D97-AF65-F5344CB8AC3E}">
        <p14:creationId xmlns:p14="http://schemas.microsoft.com/office/powerpoint/2010/main" val="393514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分布式计算</a:t>
            </a:r>
            <a:r>
              <a:rPr lang="en-US" altLang="zh-CN" sz="2700" dirty="0"/>
              <a:t>—</a:t>
            </a:r>
            <a:r>
              <a:rPr lang="zh-CN" altLang="en-US" sz="2700" dirty="0"/>
              <a:t>理论基础（</a:t>
            </a:r>
            <a:r>
              <a:rPr lang="en-US" altLang="zh-CN" sz="2700" dirty="0"/>
              <a:t>6</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zh-CN" altLang="en-US" sz="1400" dirty="0"/>
              <a:t>一致性</a:t>
            </a:r>
            <a:r>
              <a:rPr lang="en-US" altLang="zh-CN" sz="1400" dirty="0"/>
              <a:t>Hash——</a:t>
            </a:r>
            <a:r>
              <a:rPr lang="zh-CN" altLang="en-US" sz="1287" dirty="0"/>
              <a:t>如何高效管理分布式存储集群，保证高容错和高可扩展性</a:t>
            </a:r>
            <a:endParaRPr lang="en-US" altLang="zh-CN" sz="1287" dirty="0"/>
          </a:p>
          <a:p>
            <a:pPr lvl="1">
              <a:lnSpc>
                <a:spcPts val="2160"/>
              </a:lnSpc>
            </a:pPr>
            <a:r>
              <a:rPr lang="zh-CN" altLang="en-US" sz="1174" dirty="0"/>
              <a:t>初始化：计算服务器在环上位置；使用：计算数据在环上位置。</a:t>
            </a:r>
            <a:endParaRPr lang="en-US" altLang="zh-CN" sz="1174" dirty="0"/>
          </a:p>
          <a:p>
            <a:pPr lvl="1">
              <a:lnSpc>
                <a:spcPts val="2160"/>
              </a:lnSpc>
            </a:pPr>
            <a:r>
              <a:rPr lang="en" altLang="zh-CN" sz="1174" dirty="0">
                <a:hlinkClick r:id="rId3"/>
              </a:rPr>
              <a:t>https://www.enjoyalgorithms.com/blog/consistent-hashing-in-system-design</a:t>
            </a:r>
            <a:r>
              <a:rPr lang="zh-CN" altLang="en-US" sz="1174" dirty="0"/>
              <a:t> </a:t>
            </a:r>
            <a:endParaRPr lang="en-US" altLang="zh-CN" sz="1174"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9</a:t>
            </a:fld>
            <a:endParaRPr lang="zh-CN" altLang="en-US"/>
          </a:p>
        </p:txBody>
      </p:sp>
      <p:pic>
        <p:nvPicPr>
          <p:cNvPr id="6" name="图片 5">
            <a:extLst>
              <a:ext uri="{FF2B5EF4-FFF2-40B4-BE49-F238E27FC236}">
                <a16:creationId xmlns:a16="http://schemas.microsoft.com/office/drawing/2014/main" id="{82761428-E186-B6CC-0725-EE60A2C75427}"/>
              </a:ext>
            </a:extLst>
          </p:cNvPr>
          <p:cNvPicPr>
            <a:picLocks noChangeAspect="1"/>
          </p:cNvPicPr>
          <p:nvPr/>
        </p:nvPicPr>
        <p:blipFill>
          <a:blip r:embed="rId4"/>
          <a:stretch>
            <a:fillRect/>
          </a:stretch>
        </p:blipFill>
        <p:spPr>
          <a:xfrm>
            <a:off x="2287769" y="4390505"/>
            <a:ext cx="4396239" cy="2439857"/>
          </a:xfrm>
          <a:prstGeom prst="rect">
            <a:avLst/>
          </a:prstGeom>
        </p:spPr>
      </p:pic>
      <p:pic>
        <p:nvPicPr>
          <p:cNvPr id="8" name="图片 7">
            <a:extLst>
              <a:ext uri="{FF2B5EF4-FFF2-40B4-BE49-F238E27FC236}">
                <a16:creationId xmlns:a16="http://schemas.microsoft.com/office/drawing/2014/main" id="{ECD6A4F9-DB1F-1A59-375F-3B1E85ECC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801" y="2310658"/>
            <a:ext cx="3829936" cy="2236683"/>
          </a:xfrm>
          <a:prstGeom prst="rect">
            <a:avLst/>
          </a:prstGeom>
        </p:spPr>
      </p:pic>
      <p:pic>
        <p:nvPicPr>
          <p:cNvPr id="10" name="图片 9">
            <a:extLst>
              <a:ext uri="{FF2B5EF4-FFF2-40B4-BE49-F238E27FC236}">
                <a16:creationId xmlns:a16="http://schemas.microsoft.com/office/drawing/2014/main" id="{F9F441B7-B3E2-BD6F-2315-D4F99E1964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2406" y="2222039"/>
            <a:ext cx="3829936" cy="2267322"/>
          </a:xfrm>
          <a:prstGeom prst="rect">
            <a:avLst/>
          </a:prstGeom>
        </p:spPr>
      </p:pic>
    </p:spTree>
    <p:extLst>
      <p:ext uri="{BB962C8B-B14F-4D97-AF65-F5344CB8AC3E}">
        <p14:creationId xmlns:p14="http://schemas.microsoft.com/office/powerpoint/2010/main" val="2667570774"/>
      </p:ext>
    </p:extLst>
  </p:cSld>
  <p:clrMapOvr>
    <a:masterClrMapping/>
  </p:clrMapOvr>
</p:sld>
</file>

<file path=ppt/theme/theme1.xml><?xml version="1.0" encoding="utf-8"?>
<a:theme xmlns:a="http://schemas.openxmlformats.org/drawingml/2006/main" name="主题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B8DB95A0-2633-4BE4-9069-1E9444E50C27}" vid="{A89F7D16-3FA8-4572-8E18-A6D429B238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4463</TotalTime>
  <Words>5404</Words>
  <Application>Microsoft Macintosh PowerPoint</Application>
  <PresentationFormat>全屏显示(4:3)</PresentationFormat>
  <Paragraphs>611</Paragraphs>
  <Slides>31</Slides>
  <Notes>25</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0" baseType="lpstr">
      <vt:lpstr>等线</vt:lpstr>
      <vt:lpstr>黑体</vt:lpstr>
      <vt:lpstr>宋体</vt:lpstr>
      <vt:lpstr>微软雅黑</vt:lpstr>
      <vt:lpstr>微软雅黑 Light</vt:lpstr>
      <vt:lpstr>Arial</vt:lpstr>
      <vt:lpstr>Calibri</vt:lpstr>
      <vt:lpstr>主题1</vt:lpstr>
      <vt:lpstr>Visio.Drawing.15</vt:lpstr>
      <vt:lpstr>6 分布式系统：计算和存储</vt:lpstr>
      <vt:lpstr>目 录</vt:lpstr>
      <vt:lpstr>分布式计算—概述</vt:lpstr>
      <vt:lpstr>分布式计算—理论基础（1）</vt:lpstr>
      <vt:lpstr>分布式计算—理论基础（2）</vt:lpstr>
      <vt:lpstr>分布式计算—理论基础（3）</vt:lpstr>
      <vt:lpstr>分布式计算—理论基础（4）</vt:lpstr>
      <vt:lpstr>分布式计算—理论基础（5）</vt:lpstr>
      <vt:lpstr>分布式计算—理论基础（6）</vt:lpstr>
      <vt:lpstr>目 录</vt:lpstr>
      <vt:lpstr>分布式系统—特性</vt:lpstr>
      <vt:lpstr>分布式系统—类型</vt:lpstr>
      <vt:lpstr>分布式系统—案例（1）</vt:lpstr>
      <vt:lpstr>分布式系统—案例（2）</vt:lpstr>
      <vt:lpstr>分布式计算、存储和资源管理系统—Hadoop 2.0</vt:lpstr>
      <vt:lpstr>分布式计算、存储和资源管理系统—Hadoop 2.0</vt:lpstr>
      <vt:lpstr>分布式计算、存储和资源管理系统—Hadoop 2.0</vt:lpstr>
      <vt:lpstr>分布式计算、存储和资源管理系统—Hadoop 2.0</vt:lpstr>
      <vt:lpstr>分布式计算、存储和资源管理系统—Hadoop 2.0</vt:lpstr>
      <vt:lpstr>分布式计算和资源管理系统—Spark</vt:lpstr>
      <vt:lpstr>分布式计算和资源管理系统—Spark</vt:lpstr>
      <vt:lpstr>分布式计算和资源管理系统—Spark</vt:lpstr>
      <vt:lpstr>分布式计算和资源管理系统—Spark</vt:lpstr>
      <vt:lpstr>分布式计算和资源管理系统—Spark</vt:lpstr>
      <vt:lpstr>分布式计算和资源管理系统—Spark</vt:lpstr>
      <vt:lpstr>目 录</vt:lpstr>
      <vt:lpstr>分布式存储系统—类型</vt:lpstr>
      <vt:lpstr>分布式存储系统—文件系统的发展</vt:lpstr>
      <vt:lpstr>分布式存储系统—从单机到分布式</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OpenStack开源虚拟化平台</dc:title>
  <dc:creator>lcynju</dc:creator>
  <cp:lastModifiedBy>李 传艺</cp:lastModifiedBy>
  <cp:revision>160</cp:revision>
  <dcterms:created xsi:type="dcterms:W3CDTF">2020-08-31T04:36:31Z</dcterms:created>
  <dcterms:modified xsi:type="dcterms:W3CDTF">2022-10-12T04:57:50Z</dcterms:modified>
</cp:coreProperties>
</file>